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1" r:id="rId5"/>
    <p:sldId id="264" r:id="rId6"/>
    <p:sldId id="260" r:id="rId7"/>
    <p:sldId id="262" r:id="rId8"/>
    <p:sldId id="263" r:id="rId9"/>
    <p:sldId id="266" r:id="rId10"/>
    <p:sldId id="267" r:id="rId11"/>
    <p:sldId id="27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C4326B-4B5D-4968-A836-70973B159A62}" type="doc">
      <dgm:prSet loTypeId="urn:microsoft.com/office/officeart/2005/8/layout/radial5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38B826E-171B-4898-A355-03BDA5B6D637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Hạnh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kiểm</a:t>
          </a:r>
          <a:r>
            <a:rPr lang="en-US" b="1" dirty="0">
              <a:solidFill>
                <a:schemeClr val="tx1"/>
              </a:solidFill>
            </a:rPr>
            <a:t> </a:t>
          </a:r>
        </a:p>
      </dgm:t>
    </dgm:pt>
    <dgm:pt modelId="{2CF9E32E-0696-44F3-B53C-1A627F618499}" type="parTrans" cxnId="{AE4A4091-680C-48CB-9A0E-C927D93906A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1C3BEEE-3D55-497E-A7E3-CE1EA9FD07BE}" type="sibTrans" cxnId="{AE4A4091-680C-48CB-9A0E-C927D93906A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DB3F1D9-DA97-47D9-8BCF-1A927CD8442E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Tốt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chemeClr val="tx1"/>
              </a:solidFill>
            </a:rPr>
            <a:t>43HS </a:t>
          </a:r>
          <a:endParaRPr lang="en-US" b="1" dirty="0">
            <a:solidFill>
              <a:schemeClr val="tx1"/>
            </a:solidFill>
          </a:endParaRPr>
        </a:p>
        <a:p>
          <a:r>
            <a:rPr lang="en-US" b="1" dirty="0" smtClean="0">
              <a:solidFill>
                <a:schemeClr val="tx1"/>
              </a:solidFill>
            </a:rPr>
            <a:t>97,7% </a:t>
          </a:r>
          <a:endParaRPr lang="en-US" b="1" dirty="0">
            <a:solidFill>
              <a:schemeClr val="tx1"/>
            </a:solidFill>
          </a:endParaRPr>
        </a:p>
      </dgm:t>
    </dgm:pt>
    <dgm:pt modelId="{19F66F4E-2877-4F80-B36C-31C48BE20E28}" type="parTrans" cxnId="{224ABAE1-E2DC-44E3-8E2D-78FE366795B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873D197-7360-4073-A4AD-4CDD7E76055F}" type="sibTrans" cxnId="{224ABAE1-E2DC-44E3-8E2D-78FE366795B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1B1ADB1-D605-4F8B-8B16-FB0A6EEA51E8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Khá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chemeClr val="tx1"/>
              </a:solidFill>
            </a:rPr>
            <a:t>1HS  </a:t>
          </a:r>
          <a:endParaRPr lang="en-US" b="1" dirty="0">
            <a:solidFill>
              <a:schemeClr val="tx1"/>
            </a:solidFill>
          </a:endParaRPr>
        </a:p>
        <a:p>
          <a:r>
            <a:rPr lang="en-US" b="1" dirty="0" smtClean="0">
              <a:solidFill>
                <a:schemeClr val="tx1"/>
              </a:solidFill>
            </a:rPr>
            <a:t>2,3% </a:t>
          </a:r>
          <a:endParaRPr lang="en-US" b="1" dirty="0">
            <a:solidFill>
              <a:schemeClr val="tx1"/>
            </a:solidFill>
          </a:endParaRPr>
        </a:p>
      </dgm:t>
    </dgm:pt>
    <dgm:pt modelId="{557DEF14-164F-4261-9E18-AC1216C30D8B}" type="parTrans" cxnId="{E68B3F64-28D0-40DD-877F-25E61C58649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36533B5-8C02-416C-A577-363468A60245}" type="sibTrans" cxnId="{E68B3F64-28D0-40DD-877F-25E61C58649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2EF624E-3454-40E6-87A8-4F9FA0906D45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Trung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bình</a:t>
          </a:r>
          <a:r>
            <a:rPr lang="en-US" b="1" dirty="0">
              <a:solidFill>
                <a:schemeClr val="tx1"/>
              </a:solidFill>
            </a:rPr>
            <a:t> 0%</a:t>
          </a:r>
        </a:p>
      </dgm:t>
    </dgm:pt>
    <dgm:pt modelId="{9294A294-233A-4666-92BE-A0207774A58D}" type="parTrans" cxnId="{EF610C4C-AECF-450B-9C2B-4A5ACB842BE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F46E8E8-D50A-4947-8692-2AFA1B5B3AD3}" type="sibTrans" cxnId="{EF610C4C-AECF-450B-9C2B-4A5ACB842BE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D2F6DAE-41E8-451A-AF5D-0924CF301551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Yếu</a:t>
          </a:r>
          <a:r>
            <a:rPr lang="en-US" b="1" dirty="0">
              <a:solidFill>
                <a:schemeClr val="tx1"/>
              </a:solidFill>
            </a:rPr>
            <a:t> </a:t>
          </a:r>
        </a:p>
        <a:p>
          <a:r>
            <a:rPr lang="en-US" b="1" dirty="0">
              <a:solidFill>
                <a:schemeClr val="tx1"/>
              </a:solidFill>
            </a:rPr>
            <a:t>0%</a:t>
          </a:r>
        </a:p>
      </dgm:t>
    </dgm:pt>
    <dgm:pt modelId="{97FC7A1B-BEEA-40A0-A2DB-B8D90CFEEBA7}" type="parTrans" cxnId="{EFA0E403-D733-48F6-AD91-81825074651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AD4A555-2262-4114-9331-AA6B9EFB126E}" type="sibTrans" cxnId="{EFA0E403-D733-48F6-AD91-81825074651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1A20050-A389-4332-9187-3E47B675FE94}" type="pres">
      <dgm:prSet presAssocID="{EAC4326B-4B5D-4968-A836-70973B159A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5BDBDE-258E-4F95-885E-473DF1CEDDCC}" type="pres">
      <dgm:prSet presAssocID="{338B826E-171B-4898-A355-03BDA5B6D637}" presName="centerShape" presStyleLbl="node0" presStyleIdx="0" presStyleCnt="1"/>
      <dgm:spPr/>
      <dgm:t>
        <a:bodyPr/>
        <a:lstStyle/>
        <a:p>
          <a:endParaRPr lang="en-US"/>
        </a:p>
      </dgm:t>
    </dgm:pt>
    <dgm:pt modelId="{AA69F2D5-7F6D-4B5D-AB68-1D460D5C401D}" type="pres">
      <dgm:prSet presAssocID="{19F66F4E-2877-4F80-B36C-31C48BE20E28}" presName="parTrans" presStyleLbl="sibTrans2D1" presStyleIdx="0" presStyleCnt="4"/>
      <dgm:spPr/>
      <dgm:t>
        <a:bodyPr/>
        <a:lstStyle/>
        <a:p>
          <a:endParaRPr lang="en-US"/>
        </a:p>
      </dgm:t>
    </dgm:pt>
    <dgm:pt modelId="{AD159A8D-C615-4B37-A50B-A3A3663C59B4}" type="pres">
      <dgm:prSet presAssocID="{19F66F4E-2877-4F80-B36C-31C48BE20E2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234B476-405A-4C13-AB74-409FB8A36ECF}" type="pres">
      <dgm:prSet presAssocID="{1DB3F1D9-DA97-47D9-8BCF-1A927CD8442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9BE37-55F9-460D-9049-AAFD70FED447}" type="pres">
      <dgm:prSet presAssocID="{557DEF14-164F-4261-9E18-AC1216C30D8B}" presName="parTrans" presStyleLbl="sibTrans2D1" presStyleIdx="1" presStyleCnt="4"/>
      <dgm:spPr/>
      <dgm:t>
        <a:bodyPr/>
        <a:lstStyle/>
        <a:p>
          <a:endParaRPr lang="en-US"/>
        </a:p>
      </dgm:t>
    </dgm:pt>
    <dgm:pt modelId="{F991C32C-A122-4346-A341-2D2165BA1AA6}" type="pres">
      <dgm:prSet presAssocID="{557DEF14-164F-4261-9E18-AC1216C30D8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9F012AF-1E65-4F70-BEFA-31EB61843C7E}" type="pres">
      <dgm:prSet presAssocID="{31B1ADB1-D605-4F8B-8B16-FB0A6EEA51E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56982-49B8-4049-AE96-47032995AD8A}" type="pres">
      <dgm:prSet presAssocID="{9294A294-233A-4666-92BE-A0207774A58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530E5260-9902-4CC2-AB46-65D7B63B6E9D}" type="pres">
      <dgm:prSet presAssocID="{9294A294-233A-4666-92BE-A0207774A58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6139B68-DE14-49C9-9F47-74E8207F6FE1}" type="pres">
      <dgm:prSet presAssocID="{F2EF624E-3454-40E6-87A8-4F9FA0906D4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32392-C078-4AD1-A940-1881B3C42006}" type="pres">
      <dgm:prSet presAssocID="{97FC7A1B-BEEA-40A0-A2DB-B8D90CFEEBA7}" presName="parTrans" presStyleLbl="sibTrans2D1" presStyleIdx="3" presStyleCnt="4"/>
      <dgm:spPr/>
      <dgm:t>
        <a:bodyPr/>
        <a:lstStyle/>
        <a:p>
          <a:endParaRPr lang="en-US"/>
        </a:p>
      </dgm:t>
    </dgm:pt>
    <dgm:pt modelId="{E5BFE554-DC5D-4D06-BEAC-0B4C51000CCF}" type="pres">
      <dgm:prSet presAssocID="{97FC7A1B-BEEA-40A0-A2DB-B8D90CFEEBA7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C30119E-5EE2-4E04-A76C-FA7B0D380AA8}" type="pres">
      <dgm:prSet presAssocID="{FD2F6DAE-41E8-451A-AF5D-0924CF30155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73F697-C7E7-4895-AE2F-36BDE299A925}" type="presOf" srcId="{19F66F4E-2877-4F80-B36C-31C48BE20E28}" destId="{AD159A8D-C615-4B37-A50B-A3A3663C59B4}" srcOrd="1" destOrd="0" presId="urn:microsoft.com/office/officeart/2005/8/layout/radial5"/>
    <dgm:cxn modelId="{44B0E934-D9EB-4D9A-9F9D-B4C00E12458B}" type="presOf" srcId="{9294A294-233A-4666-92BE-A0207774A58D}" destId="{530E5260-9902-4CC2-AB46-65D7B63B6E9D}" srcOrd="1" destOrd="0" presId="urn:microsoft.com/office/officeart/2005/8/layout/radial5"/>
    <dgm:cxn modelId="{224ABAE1-E2DC-44E3-8E2D-78FE366795B0}" srcId="{338B826E-171B-4898-A355-03BDA5B6D637}" destId="{1DB3F1D9-DA97-47D9-8BCF-1A927CD8442E}" srcOrd="0" destOrd="0" parTransId="{19F66F4E-2877-4F80-B36C-31C48BE20E28}" sibTransId="{9873D197-7360-4073-A4AD-4CDD7E76055F}"/>
    <dgm:cxn modelId="{AC570590-F235-41AE-B11E-2D166E2969E3}" type="presOf" srcId="{1DB3F1D9-DA97-47D9-8BCF-1A927CD8442E}" destId="{E234B476-405A-4C13-AB74-409FB8A36ECF}" srcOrd="0" destOrd="0" presId="urn:microsoft.com/office/officeart/2005/8/layout/radial5"/>
    <dgm:cxn modelId="{82A037B4-91BC-4353-83C8-7807049B8E15}" type="presOf" srcId="{557DEF14-164F-4261-9E18-AC1216C30D8B}" destId="{E059BE37-55F9-460D-9049-AAFD70FED447}" srcOrd="0" destOrd="0" presId="urn:microsoft.com/office/officeart/2005/8/layout/radial5"/>
    <dgm:cxn modelId="{E1104049-382A-4A5F-8CB6-0B619DCD480D}" type="presOf" srcId="{97FC7A1B-BEEA-40A0-A2DB-B8D90CFEEBA7}" destId="{E5BFE554-DC5D-4D06-BEAC-0B4C51000CCF}" srcOrd="1" destOrd="0" presId="urn:microsoft.com/office/officeart/2005/8/layout/radial5"/>
    <dgm:cxn modelId="{7C8D6E3F-F26B-43EE-8D6D-433516CC8F76}" type="presOf" srcId="{31B1ADB1-D605-4F8B-8B16-FB0A6EEA51E8}" destId="{79F012AF-1E65-4F70-BEFA-31EB61843C7E}" srcOrd="0" destOrd="0" presId="urn:microsoft.com/office/officeart/2005/8/layout/radial5"/>
    <dgm:cxn modelId="{A4BAE38B-D7D2-44EE-AC83-2E722D56DFBF}" type="presOf" srcId="{557DEF14-164F-4261-9E18-AC1216C30D8B}" destId="{F991C32C-A122-4346-A341-2D2165BA1AA6}" srcOrd="1" destOrd="0" presId="urn:microsoft.com/office/officeart/2005/8/layout/radial5"/>
    <dgm:cxn modelId="{FE3D468E-B9B8-471C-ABC9-FB7B5D873197}" type="presOf" srcId="{FD2F6DAE-41E8-451A-AF5D-0924CF301551}" destId="{8C30119E-5EE2-4E04-A76C-FA7B0D380AA8}" srcOrd="0" destOrd="0" presId="urn:microsoft.com/office/officeart/2005/8/layout/radial5"/>
    <dgm:cxn modelId="{CCF6429C-479C-41DD-AF5A-AD0ACE57C793}" type="presOf" srcId="{9294A294-233A-4666-92BE-A0207774A58D}" destId="{AF856982-49B8-4049-AE96-47032995AD8A}" srcOrd="0" destOrd="0" presId="urn:microsoft.com/office/officeart/2005/8/layout/radial5"/>
    <dgm:cxn modelId="{E68B3F64-28D0-40DD-877F-25E61C586490}" srcId="{338B826E-171B-4898-A355-03BDA5B6D637}" destId="{31B1ADB1-D605-4F8B-8B16-FB0A6EEA51E8}" srcOrd="1" destOrd="0" parTransId="{557DEF14-164F-4261-9E18-AC1216C30D8B}" sibTransId="{F36533B5-8C02-416C-A577-363468A60245}"/>
    <dgm:cxn modelId="{EF7A9319-7C97-48C9-AF4A-7372A4CB8086}" type="presOf" srcId="{F2EF624E-3454-40E6-87A8-4F9FA0906D45}" destId="{D6139B68-DE14-49C9-9F47-74E8207F6FE1}" srcOrd="0" destOrd="0" presId="urn:microsoft.com/office/officeart/2005/8/layout/radial5"/>
    <dgm:cxn modelId="{0DE0E858-1DDE-4D2C-8103-6990C14C816A}" type="presOf" srcId="{EAC4326B-4B5D-4968-A836-70973B159A62}" destId="{91A20050-A389-4332-9187-3E47B675FE94}" srcOrd="0" destOrd="0" presId="urn:microsoft.com/office/officeart/2005/8/layout/radial5"/>
    <dgm:cxn modelId="{EF610C4C-AECF-450B-9C2B-4A5ACB842BEF}" srcId="{338B826E-171B-4898-A355-03BDA5B6D637}" destId="{F2EF624E-3454-40E6-87A8-4F9FA0906D45}" srcOrd="2" destOrd="0" parTransId="{9294A294-233A-4666-92BE-A0207774A58D}" sibTransId="{1F46E8E8-D50A-4947-8692-2AFA1B5B3AD3}"/>
    <dgm:cxn modelId="{81099627-04EE-4D1F-ACC8-4E03EECA8DD3}" type="presOf" srcId="{19F66F4E-2877-4F80-B36C-31C48BE20E28}" destId="{AA69F2D5-7F6D-4B5D-AB68-1D460D5C401D}" srcOrd="0" destOrd="0" presId="urn:microsoft.com/office/officeart/2005/8/layout/radial5"/>
    <dgm:cxn modelId="{F6CB98CD-315F-4329-BFB4-80D7002CCF6A}" type="presOf" srcId="{338B826E-171B-4898-A355-03BDA5B6D637}" destId="{E65BDBDE-258E-4F95-885E-473DF1CEDDCC}" srcOrd="0" destOrd="0" presId="urn:microsoft.com/office/officeart/2005/8/layout/radial5"/>
    <dgm:cxn modelId="{EFA0E403-D733-48F6-AD91-818250746518}" srcId="{338B826E-171B-4898-A355-03BDA5B6D637}" destId="{FD2F6DAE-41E8-451A-AF5D-0924CF301551}" srcOrd="3" destOrd="0" parTransId="{97FC7A1B-BEEA-40A0-A2DB-B8D90CFEEBA7}" sibTransId="{3AD4A555-2262-4114-9331-AA6B9EFB126E}"/>
    <dgm:cxn modelId="{AE4A4091-680C-48CB-9A0E-C927D93906A9}" srcId="{EAC4326B-4B5D-4968-A836-70973B159A62}" destId="{338B826E-171B-4898-A355-03BDA5B6D637}" srcOrd="0" destOrd="0" parTransId="{2CF9E32E-0696-44F3-B53C-1A627F618499}" sibTransId="{B1C3BEEE-3D55-497E-A7E3-CE1EA9FD07BE}"/>
    <dgm:cxn modelId="{A5E2D8C7-B72E-4491-87DF-DE20AE29EC15}" type="presOf" srcId="{97FC7A1B-BEEA-40A0-A2DB-B8D90CFEEBA7}" destId="{93D32392-C078-4AD1-A940-1881B3C42006}" srcOrd="0" destOrd="0" presId="urn:microsoft.com/office/officeart/2005/8/layout/radial5"/>
    <dgm:cxn modelId="{C226CECE-7219-4943-9DE0-D1D29693FC6F}" type="presParOf" srcId="{91A20050-A389-4332-9187-3E47B675FE94}" destId="{E65BDBDE-258E-4F95-885E-473DF1CEDDCC}" srcOrd="0" destOrd="0" presId="urn:microsoft.com/office/officeart/2005/8/layout/radial5"/>
    <dgm:cxn modelId="{9A577CA0-923B-41D9-AE07-257825134EC0}" type="presParOf" srcId="{91A20050-A389-4332-9187-3E47B675FE94}" destId="{AA69F2D5-7F6D-4B5D-AB68-1D460D5C401D}" srcOrd="1" destOrd="0" presId="urn:microsoft.com/office/officeart/2005/8/layout/radial5"/>
    <dgm:cxn modelId="{7DDFEFC3-DC71-44F1-97D4-9B1715CA0157}" type="presParOf" srcId="{AA69F2D5-7F6D-4B5D-AB68-1D460D5C401D}" destId="{AD159A8D-C615-4B37-A50B-A3A3663C59B4}" srcOrd="0" destOrd="0" presId="urn:microsoft.com/office/officeart/2005/8/layout/radial5"/>
    <dgm:cxn modelId="{7B3E192D-1C44-4B35-BA45-3176B8420D00}" type="presParOf" srcId="{91A20050-A389-4332-9187-3E47B675FE94}" destId="{E234B476-405A-4C13-AB74-409FB8A36ECF}" srcOrd="2" destOrd="0" presId="urn:microsoft.com/office/officeart/2005/8/layout/radial5"/>
    <dgm:cxn modelId="{F40D04C6-BFFB-43B4-80ED-582AE93D5B13}" type="presParOf" srcId="{91A20050-A389-4332-9187-3E47B675FE94}" destId="{E059BE37-55F9-460D-9049-AAFD70FED447}" srcOrd="3" destOrd="0" presId="urn:microsoft.com/office/officeart/2005/8/layout/radial5"/>
    <dgm:cxn modelId="{34057CBF-D3AB-4BF3-806A-47182FEBB25A}" type="presParOf" srcId="{E059BE37-55F9-460D-9049-AAFD70FED447}" destId="{F991C32C-A122-4346-A341-2D2165BA1AA6}" srcOrd="0" destOrd="0" presId="urn:microsoft.com/office/officeart/2005/8/layout/radial5"/>
    <dgm:cxn modelId="{72F1E677-6C82-457B-877F-09AAF29E7CE1}" type="presParOf" srcId="{91A20050-A389-4332-9187-3E47B675FE94}" destId="{79F012AF-1E65-4F70-BEFA-31EB61843C7E}" srcOrd="4" destOrd="0" presId="urn:microsoft.com/office/officeart/2005/8/layout/radial5"/>
    <dgm:cxn modelId="{645A8273-6F19-4CD9-A3D8-2040DB3B2B3D}" type="presParOf" srcId="{91A20050-A389-4332-9187-3E47B675FE94}" destId="{AF856982-49B8-4049-AE96-47032995AD8A}" srcOrd="5" destOrd="0" presId="urn:microsoft.com/office/officeart/2005/8/layout/radial5"/>
    <dgm:cxn modelId="{EB778EE4-F6F9-4BD4-840C-ACAFA3660487}" type="presParOf" srcId="{AF856982-49B8-4049-AE96-47032995AD8A}" destId="{530E5260-9902-4CC2-AB46-65D7B63B6E9D}" srcOrd="0" destOrd="0" presId="urn:microsoft.com/office/officeart/2005/8/layout/radial5"/>
    <dgm:cxn modelId="{7EC38E97-FB2F-4199-AEC9-E7FC183A9F5A}" type="presParOf" srcId="{91A20050-A389-4332-9187-3E47B675FE94}" destId="{D6139B68-DE14-49C9-9F47-74E8207F6FE1}" srcOrd="6" destOrd="0" presId="urn:microsoft.com/office/officeart/2005/8/layout/radial5"/>
    <dgm:cxn modelId="{2D354863-1DDA-4E58-8F6D-41C74007DEC9}" type="presParOf" srcId="{91A20050-A389-4332-9187-3E47B675FE94}" destId="{93D32392-C078-4AD1-A940-1881B3C42006}" srcOrd="7" destOrd="0" presId="urn:microsoft.com/office/officeart/2005/8/layout/radial5"/>
    <dgm:cxn modelId="{D55CBB2C-CB57-4FDB-94E8-76BEC52A7262}" type="presParOf" srcId="{93D32392-C078-4AD1-A940-1881B3C42006}" destId="{E5BFE554-DC5D-4D06-BEAC-0B4C51000CCF}" srcOrd="0" destOrd="0" presId="urn:microsoft.com/office/officeart/2005/8/layout/radial5"/>
    <dgm:cxn modelId="{C0DBCED1-D6FD-421C-A383-AB27A1042CA1}" type="presParOf" srcId="{91A20050-A389-4332-9187-3E47B675FE94}" destId="{8C30119E-5EE2-4E04-A76C-FA7B0D380AA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2D4ACF-BE28-4E22-A738-F8A627B9DFD5}" type="doc">
      <dgm:prSet loTypeId="urn:microsoft.com/office/officeart/2005/8/layout/radial5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1753F9C-E6B8-4305-ACA7-C7CBE17BC1A9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HỌC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LỰC</a:t>
          </a:r>
          <a:endParaRPr lang="en-US" b="1" dirty="0">
            <a:solidFill>
              <a:schemeClr val="tx1"/>
            </a:solidFill>
          </a:endParaRPr>
        </a:p>
      </dgm:t>
    </dgm:pt>
    <dgm:pt modelId="{3326A3D7-38F6-4E75-A350-0DE8A32C5345}" type="parTrans" cxnId="{5261E697-7FA3-45E5-8B4A-374FA447090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E4DD777-E6B6-4019-B18A-4C5C4D65E05B}" type="sibTrans" cxnId="{5261E697-7FA3-45E5-8B4A-374FA447090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B0F6999-2018-46C1-82C9-D723CB0E989E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GIỎI </a:t>
          </a:r>
          <a:r>
            <a:rPr lang="en-US" b="1" dirty="0" smtClean="0">
              <a:solidFill>
                <a:schemeClr val="tx1"/>
              </a:solidFill>
            </a:rPr>
            <a:t>35 HS </a:t>
          </a:r>
          <a:endParaRPr lang="en-US" b="1" dirty="0">
            <a:solidFill>
              <a:schemeClr val="tx1"/>
            </a:solidFill>
          </a:endParaRPr>
        </a:p>
        <a:p>
          <a:r>
            <a:rPr lang="en-US" b="1" dirty="0" smtClean="0">
              <a:solidFill>
                <a:schemeClr val="tx1"/>
              </a:solidFill>
            </a:rPr>
            <a:t>79,5% </a:t>
          </a:r>
          <a:endParaRPr lang="en-US" b="1" dirty="0">
            <a:solidFill>
              <a:schemeClr val="tx1"/>
            </a:solidFill>
          </a:endParaRPr>
        </a:p>
      </dgm:t>
    </dgm:pt>
    <dgm:pt modelId="{722FCF05-DE1E-4397-B3B3-F8ABAAAD8D1A}" type="parTrans" cxnId="{91E21530-064B-4C68-BD4E-A78F924A8C1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EE60FB9-D282-4060-90D6-41B0A9E17972}" type="sibTrans" cxnId="{91E21530-064B-4C68-BD4E-A78F924A8C1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CA2A64A-9D7D-4D1C-A5DD-65CC4AD2F1F3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KHÁ </a:t>
          </a:r>
          <a:r>
            <a:rPr lang="en-US" b="1" dirty="0" smtClean="0">
              <a:solidFill>
                <a:schemeClr val="tx1"/>
              </a:solidFill>
            </a:rPr>
            <a:t>6 HS</a:t>
          </a:r>
          <a:endParaRPr lang="en-US" b="1" dirty="0">
            <a:solidFill>
              <a:schemeClr val="tx1"/>
            </a:solidFill>
          </a:endParaRPr>
        </a:p>
        <a:p>
          <a:r>
            <a:rPr lang="en-US" b="1" dirty="0" smtClean="0">
              <a:solidFill>
                <a:schemeClr val="tx1"/>
              </a:solidFill>
            </a:rPr>
            <a:t>13,6% </a:t>
          </a:r>
          <a:endParaRPr lang="en-US" b="1" dirty="0">
            <a:solidFill>
              <a:schemeClr val="tx1"/>
            </a:solidFill>
          </a:endParaRPr>
        </a:p>
      </dgm:t>
    </dgm:pt>
    <dgm:pt modelId="{79FB97E3-3DB8-4C8F-B134-92A7E5A1EB97}" type="parTrans" cxnId="{C2C6BA2E-7B33-4B8C-8543-7838E8B427D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84CB752-C4B4-4F90-90E5-920F1E19078C}" type="sibTrans" cxnId="{C2C6BA2E-7B33-4B8C-8543-7838E8B427D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508C250-DB0C-48D4-989F-672F65CC05E2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TB </a:t>
          </a:r>
          <a:r>
            <a:rPr lang="en-US" b="1" dirty="0" smtClean="0">
              <a:solidFill>
                <a:schemeClr val="tx1"/>
              </a:solidFill>
            </a:rPr>
            <a:t>3HS</a:t>
          </a:r>
          <a:endParaRPr lang="en-US" b="1" dirty="0">
            <a:solidFill>
              <a:schemeClr val="tx1"/>
            </a:solidFill>
          </a:endParaRPr>
        </a:p>
        <a:p>
          <a:r>
            <a:rPr lang="en-US" b="1" dirty="0" smtClean="0">
              <a:solidFill>
                <a:schemeClr val="tx1"/>
              </a:solidFill>
            </a:rPr>
            <a:t>6.8% </a:t>
          </a:r>
          <a:endParaRPr lang="en-US" b="1" dirty="0">
            <a:solidFill>
              <a:schemeClr val="tx1"/>
            </a:solidFill>
          </a:endParaRPr>
        </a:p>
        <a:p>
          <a:endParaRPr lang="en-US" b="1" dirty="0">
            <a:solidFill>
              <a:schemeClr val="tx1"/>
            </a:solidFill>
          </a:endParaRPr>
        </a:p>
      </dgm:t>
    </dgm:pt>
    <dgm:pt modelId="{C6ADED77-34B7-4D3E-A52C-69461F104710}" type="parTrans" cxnId="{1775B357-CDBF-493F-A0E3-447ABCA8F2D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6881C29-5CC9-4F69-AF7F-7BF542222960}" type="sibTrans" cxnId="{1775B357-CDBF-493F-A0E3-447ABCA8F2D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B25FF2C-8104-4658-A4B0-C96EB03D9E53}">
      <dgm:prSet phldrT="[Text]"/>
      <dgm:spPr>
        <a:solidFill>
          <a:srgbClr val="FF00FF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YẾU </a:t>
          </a:r>
          <a:r>
            <a:rPr lang="en-US" b="1" dirty="0" smtClean="0">
              <a:solidFill>
                <a:schemeClr val="tx1"/>
              </a:solidFill>
            </a:rPr>
            <a:t>0 HS </a:t>
          </a:r>
          <a:endParaRPr lang="en-US" b="1" dirty="0">
            <a:solidFill>
              <a:schemeClr val="tx1"/>
            </a:solidFill>
          </a:endParaRPr>
        </a:p>
        <a:p>
          <a:r>
            <a:rPr lang="en-US" b="1" dirty="0" smtClean="0">
              <a:solidFill>
                <a:schemeClr val="tx1"/>
              </a:solidFill>
            </a:rPr>
            <a:t>0 % </a:t>
          </a:r>
          <a:endParaRPr lang="en-US" b="1" dirty="0">
            <a:solidFill>
              <a:schemeClr val="tx1"/>
            </a:solidFill>
          </a:endParaRPr>
        </a:p>
      </dgm:t>
    </dgm:pt>
    <dgm:pt modelId="{53598F05-CBFF-4A8D-B7F8-50D9E30DFC3E}" type="parTrans" cxnId="{60F650A5-CDB2-458A-AD20-D9866D9CF96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90781D7-9858-4327-9F48-98F13D659769}" type="sibTrans" cxnId="{60F650A5-CDB2-458A-AD20-D9866D9CF96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2C62E6A-CA03-4F9B-905D-B0DB0E6463EB}" type="pres">
      <dgm:prSet presAssocID="{772D4ACF-BE28-4E22-A738-F8A627B9DFD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B9DD2F-BE07-4441-9EB4-7F123DF256A0}" type="pres">
      <dgm:prSet presAssocID="{21753F9C-E6B8-4305-ACA7-C7CBE17BC1A9}" presName="centerShape" presStyleLbl="node0" presStyleIdx="0" presStyleCnt="1"/>
      <dgm:spPr/>
      <dgm:t>
        <a:bodyPr/>
        <a:lstStyle/>
        <a:p>
          <a:endParaRPr lang="en-US"/>
        </a:p>
      </dgm:t>
    </dgm:pt>
    <dgm:pt modelId="{559CC6B5-80FF-4B3C-AAD0-0383C1815DDC}" type="pres">
      <dgm:prSet presAssocID="{722FCF05-DE1E-4397-B3B3-F8ABAAAD8D1A}" presName="parTrans" presStyleLbl="sibTrans2D1" presStyleIdx="0" presStyleCnt="4"/>
      <dgm:spPr/>
      <dgm:t>
        <a:bodyPr/>
        <a:lstStyle/>
        <a:p>
          <a:endParaRPr lang="en-US"/>
        </a:p>
      </dgm:t>
    </dgm:pt>
    <dgm:pt modelId="{6CCB3F13-DEB6-4635-BB95-049BA24534C8}" type="pres">
      <dgm:prSet presAssocID="{722FCF05-DE1E-4397-B3B3-F8ABAAAD8D1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84384FE-AFD6-4C0F-9737-ED8B996094C2}" type="pres">
      <dgm:prSet presAssocID="{8B0F6999-2018-46C1-82C9-D723CB0E989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8037C-435C-4473-A4EF-5C31180B8958}" type="pres">
      <dgm:prSet presAssocID="{79FB97E3-3DB8-4C8F-B134-92A7E5A1EB97}" presName="parTrans" presStyleLbl="sibTrans2D1" presStyleIdx="1" presStyleCnt="4"/>
      <dgm:spPr/>
      <dgm:t>
        <a:bodyPr/>
        <a:lstStyle/>
        <a:p>
          <a:endParaRPr lang="en-US"/>
        </a:p>
      </dgm:t>
    </dgm:pt>
    <dgm:pt modelId="{E216E646-9866-4C99-9E65-481A31D94752}" type="pres">
      <dgm:prSet presAssocID="{79FB97E3-3DB8-4C8F-B134-92A7E5A1EB9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CF61C49-41F1-4055-8742-C38B5CF64741}" type="pres">
      <dgm:prSet presAssocID="{4CA2A64A-9D7D-4D1C-A5DD-65CC4AD2F1F3}" presName="node" presStyleLbl="node1" presStyleIdx="1" presStyleCnt="4" custRadScaleRad="103416" custRadScaleInc="-1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60F62-1B8A-4B7A-AF08-A86E5AC09D5C}" type="pres">
      <dgm:prSet presAssocID="{C6ADED77-34B7-4D3E-A52C-69461F104710}" presName="parTrans" presStyleLbl="sibTrans2D1" presStyleIdx="2" presStyleCnt="4"/>
      <dgm:spPr/>
      <dgm:t>
        <a:bodyPr/>
        <a:lstStyle/>
        <a:p>
          <a:endParaRPr lang="en-US"/>
        </a:p>
      </dgm:t>
    </dgm:pt>
    <dgm:pt modelId="{F926EB3A-F5C6-49B3-B070-4C45F28E9FEC}" type="pres">
      <dgm:prSet presAssocID="{C6ADED77-34B7-4D3E-A52C-69461F10471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CCCADF7-2927-45AC-BC83-462CEBC1FF96}" type="pres">
      <dgm:prSet presAssocID="{A508C250-DB0C-48D4-989F-672F65CC05E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2B5D0-C226-425E-A69A-27711D30D7BA}" type="pres">
      <dgm:prSet presAssocID="{53598F05-CBFF-4A8D-B7F8-50D9E30DFC3E}" presName="parTrans" presStyleLbl="sibTrans2D1" presStyleIdx="3" presStyleCnt="4"/>
      <dgm:spPr/>
      <dgm:t>
        <a:bodyPr/>
        <a:lstStyle/>
        <a:p>
          <a:endParaRPr lang="en-US"/>
        </a:p>
      </dgm:t>
    </dgm:pt>
    <dgm:pt modelId="{2EF5AC39-AB65-42FE-86DA-01EDF3D26E28}" type="pres">
      <dgm:prSet presAssocID="{53598F05-CBFF-4A8D-B7F8-50D9E30DFC3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F5C99E39-6F79-496E-BCE6-57DFF0D8A9D2}" type="pres">
      <dgm:prSet presAssocID="{2B25FF2C-8104-4658-A4B0-C96EB03D9E5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B612C1-29DD-4B39-A656-97D2FBEA547E}" type="presOf" srcId="{2B25FF2C-8104-4658-A4B0-C96EB03D9E53}" destId="{F5C99E39-6F79-496E-BCE6-57DFF0D8A9D2}" srcOrd="0" destOrd="0" presId="urn:microsoft.com/office/officeart/2005/8/layout/radial5"/>
    <dgm:cxn modelId="{28009036-BCC4-409D-82DB-4EBF6B1E9728}" type="presOf" srcId="{4CA2A64A-9D7D-4D1C-A5DD-65CC4AD2F1F3}" destId="{2CF61C49-41F1-4055-8742-C38B5CF64741}" srcOrd="0" destOrd="0" presId="urn:microsoft.com/office/officeart/2005/8/layout/radial5"/>
    <dgm:cxn modelId="{60F650A5-CDB2-458A-AD20-D9866D9CF96E}" srcId="{21753F9C-E6B8-4305-ACA7-C7CBE17BC1A9}" destId="{2B25FF2C-8104-4658-A4B0-C96EB03D9E53}" srcOrd="3" destOrd="0" parTransId="{53598F05-CBFF-4A8D-B7F8-50D9E30DFC3E}" sibTransId="{390781D7-9858-4327-9F48-98F13D659769}"/>
    <dgm:cxn modelId="{3CD4AF4C-F5DB-402E-889D-002205F75977}" type="presOf" srcId="{53598F05-CBFF-4A8D-B7F8-50D9E30DFC3E}" destId="{F452B5D0-C226-425E-A69A-27711D30D7BA}" srcOrd="0" destOrd="0" presId="urn:microsoft.com/office/officeart/2005/8/layout/radial5"/>
    <dgm:cxn modelId="{91E21530-064B-4C68-BD4E-A78F924A8C17}" srcId="{21753F9C-E6B8-4305-ACA7-C7CBE17BC1A9}" destId="{8B0F6999-2018-46C1-82C9-D723CB0E989E}" srcOrd="0" destOrd="0" parTransId="{722FCF05-DE1E-4397-B3B3-F8ABAAAD8D1A}" sibTransId="{FEE60FB9-D282-4060-90D6-41B0A9E17972}"/>
    <dgm:cxn modelId="{1775B357-CDBF-493F-A0E3-447ABCA8F2D0}" srcId="{21753F9C-E6B8-4305-ACA7-C7CBE17BC1A9}" destId="{A508C250-DB0C-48D4-989F-672F65CC05E2}" srcOrd="2" destOrd="0" parTransId="{C6ADED77-34B7-4D3E-A52C-69461F104710}" sibTransId="{F6881C29-5CC9-4F69-AF7F-7BF542222960}"/>
    <dgm:cxn modelId="{93EBD2C9-1289-408A-86F4-E9392EA8EE16}" type="presOf" srcId="{A508C250-DB0C-48D4-989F-672F65CC05E2}" destId="{7CCCADF7-2927-45AC-BC83-462CEBC1FF96}" srcOrd="0" destOrd="0" presId="urn:microsoft.com/office/officeart/2005/8/layout/radial5"/>
    <dgm:cxn modelId="{32AFAB69-0C0E-4A3F-B64C-FC9DC2A3BB3D}" type="presOf" srcId="{79FB97E3-3DB8-4C8F-B134-92A7E5A1EB97}" destId="{E216E646-9866-4C99-9E65-481A31D94752}" srcOrd="1" destOrd="0" presId="urn:microsoft.com/office/officeart/2005/8/layout/radial5"/>
    <dgm:cxn modelId="{5EFCFFE9-26A1-42BF-8ED9-C3250A64AB89}" type="presOf" srcId="{53598F05-CBFF-4A8D-B7F8-50D9E30DFC3E}" destId="{2EF5AC39-AB65-42FE-86DA-01EDF3D26E28}" srcOrd="1" destOrd="0" presId="urn:microsoft.com/office/officeart/2005/8/layout/radial5"/>
    <dgm:cxn modelId="{5261E697-7FA3-45E5-8B4A-374FA4470903}" srcId="{772D4ACF-BE28-4E22-A738-F8A627B9DFD5}" destId="{21753F9C-E6B8-4305-ACA7-C7CBE17BC1A9}" srcOrd="0" destOrd="0" parTransId="{3326A3D7-38F6-4E75-A350-0DE8A32C5345}" sibTransId="{5E4DD777-E6B6-4019-B18A-4C5C4D65E05B}"/>
    <dgm:cxn modelId="{87C5B6FC-082B-42DE-8D7F-B2F0DEF31AFF}" type="presOf" srcId="{21753F9C-E6B8-4305-ACA7-C7CBE17BC1A9}" destId="{08B9DD2F-BE07-4441-9EB4-7F123DF256A0}" srcOrd="0" destOrd="0" presId="urn:microsoft.com/office/officeart/2005/8/layout/radial5"/>
    <dgm:cxn modelId="{41C4DBF6-872F-4B3A-848F-AAD0E7BC00AC}" type="presOf" srcId="{8B0F6999-2018-46C1-82C9-D723CB0E989E}" destId="{A84384FE-AFD6-4C0F-9737-ED8B996094C2}" srcOrd="0" destOrd="0" presId="urn:microsoft.com/office/officeart/2005/8/layout/radial5"/>
    <dgm:cxn modelId="{C2C6BA2E-7B33-4B8C-8543-7838E8B427DA}" srcId="{21753F9C-E6B8-4305-ACA7-C7CBE17BC1A9}" destId="{4CA2A64A-9D7D-4D1C-A5DD-65CC4AD2F1F3}" srcOrd="1" destOrd="0" parTransId="{79FB97E3-3DB8-4C8F-B134-92A7E5A1EB97}" sibTransId="{C84CB752-C4B4-4F90-90E5-920F1E19078C}"/>
    <dgm:cxn modelId="{2B3AE6DC-EAB5-4FF1-B5D9-8952B17EAB8F}" type="presOf" srcId="{772D4ACF-BE28-4E22-A738-F8A627B9DFD5}" destId="{52C62E6A-CA03-4F9B-905D-B0DB0E6463EB}" srcOrd="0" destOrd="0" presId="urn:microsoft.com/office/officeart/2005/8/layout/radial5"/>
    <dgm:cxn modelId="{C6B52FD7-8295-4135-89BD-9B3D7B84D5A2}" type="presOf" srcId="{79FB97E3-3DB8-4C8F-B134-92A7E5A1EB97}" destId="{4C58037C-435C-4473-A4EF-5C31180B8958}" srcOrd="0" destOrd="0" presId="urn:microsoft.com/office/officeart/2005/8/layout/radial5"/>
    <dgm:cxn modelId="{16120CCF-6BD0-423E-8DAB-39CCFBCEFE4E}" type="presOf" srcId="{C6ADED77-34B7-4D3E-A52C-69461F104710}" destId="{46F60F62-1B8A-4B7A-AF08-A86E5AC09D5C}" srcOrd="0" destOrd="0" presId="urn:microsoft.com/office/officeart/2005/8/layout/radial5"/>
    <dgm:cxn modelId="{A74A8D9B-EBBD-45C1-B7A4-E802D122D8EB}" type="presOf" srcId="{722FCF05-DE1E-4397-B3B3-F8ABAAAD8D1A}" destId="{6CCB3F13-DEB6-4635-BB95-049BA24534C8}" srcOrd="1" destOrd="0" presId="urn:microsoft.com/office/officeart/2005/8/layout/radial5"/>
    <dgm:cxn modelId="{08AD37FA-2D6B-4C4E-A40C-3BC1A18CE322}" type="presOf" srcId="{C6ADED77-34B7-4D3E-A52C-69461F104710}" destId="{F926EB3A-F5C6-49B3-B070-4C45F28E9FEC}" srcOrd="1" destOrd="0" presId="urn:microsoft.com/office/officeart/2005/8/layout/radial5"/>
    <dgm:cxn modelId="{CEAC9AE9-70BB-46CC-96FA-693BF8BC5352}" type="presOf" srcId="{722FCF05-DE1E-4397-B3B3-F8ABAAAD8D1A}" destId="{559CC6B5-80FF-4B3C-AAD0-0383C1815DDC}" srcOrd="0" destOrd="0" presId="urn:microsoft.com/office/officeart/2005/8/layout/radial5"/>
    <dgm:cxn modelId="{2FBC20A8-5B40-40E4-B4A6-99BAD855FBB4}" type="presParOf" srcId="{52C62E6A-CA03-4F9B-905D-B0DB0E6463EB}" destId="{08B9DD2F-BE07-4441-9EB4-7F123DF256A0}" srcOrd="0" destOrd="0" presId="urn:microsoft.com/office/officeart/2005/8/layout/radial5"/>
    <dgm:cxn modelId="{CEA64798-CAFB-4B48-94BB-9F2D536BA1FD}" type="presParOf" srcId="{52C62E6A-CA03-4F9B-905D-B0DB0E6463EB}" destId="{559CC6B5-80FF-4B3C-AAD0-0383C1815DDC}" srcOrd="1" destOrd="0" presId="urn:microsoft.com/office/officeart/2005/8/layout/radial5"/>
    <dgm:cxn modelId="{EBB361E8-32A1-4D5E-83F3-499D77819318}" type="presParOf" srcId="{559CC6B5-80FF-4B3C-AAD0-0383C1815DDC}" destId="{6CCB3F13-DEB6-4635-BB95-049BA24534C8}" srcOrd="0" destOrd="0" presId="urn:microsoft.com/office/officeart/2005/8/layout/radial5"/>
    <dgm:cxn modelId="{D8AC36A7-2931-4AF5-906B-36884AF98E19}" type="presParOf" srcId="{52C62E6A-CA03-4F9B-905D-B0DB0E6463EB}" destId="{A84384FE-AFD6-4C0F-9737-ED8B996094C2}" srcOrd="2" destOrd="0" presId="urn:microsoft.com/office/officeart/2005/8/layout/radial5"/>
    <dgm:cxn modelId="{35D2A3CD-4E3C-4B14-A574-D4C936BEA8FC}" type="presParOf" srcId="{52C62E6A-CA03-4F9B-905D-B0DB0E6463EB}" destId="{4C58037C-435C-4473-A4EF-5C31180B8958}" srcOrd="3" destOrd="0" presId="urn:microsoft.com/office/officeart/2005/8/layout/radial5"/>
    <dgm:cxn modelId="{6CD2F777-BE16-4E49-8C1B-F5E844DC4D6B}" type="presParOf" srcId="{4C58037C-435C-4473-A4EF-5C31180B8958}" destId="{E216E646-9866-4C99-9E65-481A31D94752}" srcOrd="0" destOrd="0" presId="urn:microsoft.com/office/officeart/2005/8/layout/radial5"/>
    <dgm:cxn modelId="{2CB95C38-2448-4012-95E9-1379FD991001}" type="presParOf" srcId="{52C62E6A-CA03-4F9B-905D-B0DB0E6463EB}" destId="{2CF61C49-41F1-4055-8742-C38B5CF64741}" srcOrd="4" destOrd="0" presId="urn:microsoft.com/office/officeart/2005/8/layout/radial5"/>
    <dgm:cxn modelId="{72956812-4F68-4D69-B43A-7540B8ADBAC7}" type="presParOf" srcId="{52C62E6A-CA03-4F9B-905D-B0DB0E6463EB}" destId="{46F60F62-1B8A-4B7A-AF08-A86E5AC09D5C}" srcOrd="5" destOrd="0" presId="urn:microsoft.com/office/officeart/2005/8/layout/radial5"/>
    <dgm:cxn modelId="{8B55DCCE-EC62-4174-B410-78CD80EB4129}" type="presParOf" srcId="{46F60F62-1B8A-4B7A-AF08-A86E5AC09D5C}" destId="{F926EB3A-F5C6-49B3-B070-4C45F28E9FEC}" srcOrd="0" destOrd="0" presId="urn:microsoft.com/office/officeart/2005/8/layout/radial5"/>
    <dgm:cxn modelId="{ACE34F8D-E7E1-48A4-B2DB-1F2BBA79FE34}" type="presParOf" srcId="{52C62E6A-CA03-4F9B-905D-B0DB0E6463EB}" destId="{7CCCADF7-2927-45AC-BC83-462CEBC1FF96}" srcOrd="6" destOrd="0" presId="urn:microsoft.com/office/officeart/2005/8/layout/radial5"/>
    <dgm:cxn modelId="{3201E3D2-E770-4C3B-91DC-E9FD47CB4AE3}" type="presParOf" srcId="{52C62E6A-CA03-4F9B-905D-B0DB0E6463EB}" destId="{F452B5D0-C226-425E-A69A-27711D30D7BA}" srcOrd="7" destOrd="0" presId="urn:microsoft.com/office/officeart/2005/8/layout/radial5"/>
    <dgm:cxn modelId="{D8D4F983-51A8-4A3D-9E95-AD3F433CCBDD}" type="presParOf" srcId="{F452B5D0-C226-425E-A69A-27711D30D7BA}" destId="{2EF5AC39-AB65-42FE-86DA-01EDF3D26E28}" srcOrd="0" destOrd="0" presId="urn:microsoft.com/office/officeart/2005/8/layout/radial5"/>
    <dgm:cxn modelId="{B598AB15-7E5F-4E43-B693-EF38C415310E}" type="presParOf" srcId="{52C62E6A-CA03-4F9B-905D-B0DB0E6463EB}" destId="{F5C99E39-6F79-496E-BCE6-57DFF0D8A9D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C4326B-4B5D-4968-A836-70973B159A62}" type="doc">
      <dgm:prSet loTypeId="urn:microsoft.com/office/officeart/2005/8/layout/radial5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38B826E-171B-4898-A355-03BDA5B6D637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Hạnh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kiểm</a:t>
          </a:r>
          <a:r>
            <a:rPr lang="en-US" b="1" dirty="0">
              <a:solidFill>
                <a:schemeClr val="tx1"/>
              </a:solidFill>
            </a:rPr>
            <a:t> </a:t>
          </a:r>
        </a:p>
      </dgm:t>
    </dgm:pt>
    <dgm:pt modelId="{2CF9E32E-0696-44F3-B53C-1A627F618499}" type="parTrans" cxnId="{AE4A4091-680C-48CB-9A0E-C927D93906A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1C3BEEE-3D55-497E-A7E3-CE1EA9FD07BE}" type="sibTrans" cxnId="{AE4A4091-680C-48CB-9A0E-C927D93906A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DB3F1D9-DA97-47D9-8BCF-1A927CD8442E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Tốt</a:t>
          </a:r>
          <a:endParaRPr lang="en-US" b="1" dirty="0">
            <a:solidFill>
              <a:schemeClr val="tx1"/>
            </a:solidFill>
          </a:endParaRPr>
        </a:p>
        <a:p>
          <a:r>
            <a:rPr lang="en-US" b="1" dirty="0" smtClean="0">
              <a:solidFill>
                <a:schemeClr val="tx1"/>
              </a:solidFill>
            </a:rPr>
            <a:t>100% </a:t>
          </a:r>
          <a:endParaRPr lang="en-US" b="1" dirty="0">
            <a:solidFill>
              <a:schemeClr val="tx1"/>
            </a:solidFill>
          </a:endParaRPr>
        </a:p>
      </dgm:t>
    </dgm:pt>
    <dgm:pt modelId="{19F66F4E-2877-4F80-B36C-31C48BE20E28}" type="parTrans" cxnId="{224ABAE1-E2DC-44E3-8E2D-78FE366795B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873D197-7360-4073-A4AD-4CDD7E76055F}" type="sibTrans" cxnId="{224ABAE1-E2DC-44E3-8E2D-78FE366795B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1B1ADB1-D605-4F8B-8B16-FB0A6EEA51E8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Khá</a:t>
          </a:r>
          <a:endParaRPr lang="en-US" b="1" dirty="0" smtClean="0">
            <a:solidFill>
              <a:schemeClr val="tx1"/>
            </a:solidFill>
          </a:endParaRPr>
        </a:p>
        <a:p>
          <a:r>
            <a:rPr lang="en-US" b="1" dirty="0" smtClean="0">
              <a:solidFill>
                <a:schemeClr val="tx1"/>
              </a:solidFill>
            </a:rPr>
            <a:t>0 </a:t>
          </a:r>
          <a:endParaRPr lang="en-US" b="1" dirty="0">
            <a:solidFill>
              <a:schemeClr val="tx1"/>
            </a:solidFill>
          </a:endParaRPr>
        </a:p>
      </dgm:t>
    </dgm:pt>
    <dgm:pt modelId="{557DEF14-164F-4261-9E18-AC1216C30D8B}" type="parTrans" cxnId="{E68B3F64-28D0-40DD-877F-25E61C58649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36533B5-8C02-416C-A577-363468A60245}" type="sibTrans" cxnId="{E68B3F64-28D0-40DD-877F-25E61C58649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2EF624E-3454-40E6-87A8-4F9FA0906D45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Trung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bình</a:t>
          </a:r>
          <a:r>
            <a:rPr lang="en-US" b="1" dirty="0">
              <a:solidFill>
                <a:schemeClr val="tx1"/>
              </a:solidFill>
            </a:rPr>
            <a:t> 0%</a:t>
          </a:r>
        </a:p>
      </dgm:t>
    </dgm:pt>
    <dgm:pt modelId="{9294A294-233A-4666-92BE-A0207774A58D}" type="parTrans" cxnId="{EF610C4C-AECF-450B-9C2B-4A5ACB842BE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F46E8E8-D50A-4947-8692-2AFA1B5B3AD3}" type="sibTrans" cxnId="{EF610C4C-AECF-450B-9C2B-4A5ACB842BE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D2F6DAE-41E8-451A-AF5D-0924CF301551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Yếu</a:t>
          </a:r>
          <a:r>
            <a:rPr lang="en-US" b="1" dirty="0">
              <a:solidFill>
                <a:schemeClr val="tx1"/>
              </a:solidFill>
            </a:rPr>
            <a:t> </a:t>
          </a:r>
        </a:p>
        <a:p>
          <a:r>
            <a:rPr lang="en-US" b="1" dirty="0">
              <a:solidFill>
                <a:schemeClr val="tx1"/>
              </a:solidFill>
            </a:rPr>
            <a:t>0%</a:t>
          </a:r>
        </a:p>
      </dgm:t>
    </dgm:pt>
    <dgm:pt modelId="{97FC7A1B-BEEA-40A0-A2DB-B8D90CFEEBA7}" type="parTrans" cxnId="{EFA0E403-D733-48F6-AD91-81825074651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AD4A555-2262-4114-9331-AA6B9EFB126E}" type="sibTrans" cxnId="{EFA0E403-D733-48F6-AD91-81825074651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1A20050-A389-4332-9187-3E47B675FE94}" type="pres">
      <dgm:prSet presAssocID="{EAC4326B-4B5D-4968-A836-70973B159A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5BDBDE-258E-4F95-885E-473DF1CEDDCC}" type="pres">
      <dgm:prSet presAssocID="{338B826E-171B-4898-A355-03BDA5B6D637}" presName="centerShape" presStyleLbl="node0" presStyleIdx="0" presStyleCnt="1"/>
      <dgm:spPr/>
      <dgm:t>
        <a:bodyPr/>
        <a:lstStyle/>
        <a:p>
          <a:endParaRPr lang="en-US"/>
        </a:p>
      </dgm:t>
    </dgm:pt>
    <dgm:pt modelId="{AA69F2D5-7F6D-4B5D-AB68-1D460D5C401D}" type="pres">
      <dgm:prSet presAssocID="{19F66F4E-2877-4F80-B36C-31C48BE20E28}" presName="parTrans" presStyleLbl="sibTrans2D1" presStyleIdx="0" presStyleCnt="4"/>
      <dgm:spPr/>
      <dgm:t>
        <a:bodyPr/>
        <a:lstStyle/>
        <a:p>
          <a:endParaRPr lang="en-US"/>
        </a:p>
      </dgm:t>
    </dgm:pt>
    <dgm:pt modelId="{AD159A8D-C615-4B37-A50B-A3A3663C59B4}" type="pres">
      <dgm:prSet presAssocID="{19F66F4E-2877-4F80-B36C-31C48BE20E2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234B476-405A-4C13-AB74-409FB8A36ECF}" type="pres">
      <dgm:prSet presAssocID="{1DB3F1D9-DA97-47D9-8BCF-1A927CD8442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9BE37-55F9-460D-9049-AAFD70FED447}" type="pres">
      <dgm:prSet presAssocID="{557DEF14-164F-4261-9E18-AC1216C30D8B}" presName="parTrans" presStyleLbl="sibTrans2D1" presStyleIdx="1" presStyleCnt="4"/>
      <dgm:spPr/>
      <dgm:t>
        <a:bodyPr/>
        <a:lstStyle/>
        <a:p>
          <a:endParaRPr lang="en-US"/>
        </a:p>
      </dgm:t>
    </dgm:pt>
    <dgm:pt modelId="{F991C32C-A122-4346-A341-2D2165BA1AA6}" type="pres">
      <dgm:prSet presAssocID="{557DEF14-164F-4261-9E18-AC1216C30D8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9F012AF-1E65-4F70-BEFA-31EB61843C7E}" type="pres">
      <dgm:prSet presAssocID="{31B1ADB1-D605-4F8B-8B16-FB0A6EEA51E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56982-49B8-4049-AE96-47032995AD8A}" type="pres">
      <dgm:prSet presAssocID="{9294A294-233A-4666-92BE-A0207774A58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530E5260-9902-4CC2-AB46-65D7B63B6E9D}" type="pres">
      <dgm:prSet presAssocID="{9294A294-233A-4666-92BE-A0207774A58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6139B68-DE14-49C9-9F47-74E8207F6FE1}" type="pres">
      <dgm:prSet presAssocID="{F2EF624E-3454-40E6-87A8-4F9FA0906D4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32392-C078-4AD1-A940-1881B3C42006}" type="pres">
      <dgm:prSet presAssocID="{97FC7A1B-BEEA-40A0-A2DB-B8D90CFEEBA7}" presName="parTrans" presStyleLbl="sibTrans2D1" presStyleIdx="3" presStyleCnt="4"/>
      <dgm:spPr/>
      <dgm:t>
        <a:bodyPr/>
        <a:lstStyle/>
        <a:p>
          <a:endParaRPr lang="en-US"/>
        </a:p>
      </dgm:t>
    </dgm:pt>
    <dgm:pt modelId="{E5BFE554-DC5D-4D06-BEAC-0B4C51000CCF}" type="pres">
      <dgm:prSet presAssocID="{97FC7A1B-BEEA-40A0-A2DB-B8D90CFEEBA7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C30119E-5EE2-4E04-A76C-FA7B0D380AA8}" type="pres">
      <dgm:prSet presAssocID="{FD2F6DAE-41E8-451A-AF5D-0924CF30155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73F697-C7E7-4895-AE2F-36BDE299A925}" type="presOf" srcId="{19F66F4E-2877-4F80-B36C-31C48BE20E28}" destId="{AD159A8D-C615-4B37-A50B-A3A3663C59B4}" srcOrd="1" destOrd="0" presId="urn:microsoft.com/office/officeart/2005/8/layout/radial5"/>
    <dgm:cxn modelId="{44B0E934-D9EB-4D9A-9F9D-B4C00E12458B}" type="presOf" srcId="{9294A294-233A-4666-92BE-A0207774A58D}" destId="{530E5260-9902-4CC2-AB46-65D7B63B6E9D}" srcOrd="1" destOrd="0" presId="urn:microsoft.com/office/officeart/2005/8/layout/radial5"/>
    <dgm:cxn modelId="{224ABAE1-E2DC-44E3-8E2D-78FE366795B0}" srcId="{338B826E-171B-4898-A355-03BDA5B6D637}" destId="{1DB3F1D9-DA97-47D9-8BCF-1A927CD8442E}" srcOrd="0" destOrd="0" parTransId="{19F66F4E-2877-4F80-B36C-31C48BE20E28}" sibTransId="{9873D197-7360-4073-A4AD-4CDD7E76055F}"/>
    <dgm:cxn modelId="{AC570590-F235-41AE-B11E-2D166E2969E3}" type="presOf" srcId="{1DB3F1D9-DA97-47D9-8BCF-1A927CD8442E}" destId="{E234B476-405A-4C13-AB74-409FB8A36ECF}" srcOrd="0" destOrd="0" presId="urn:microsoft.com/office/officeart/2005/8/layout/radial5"/>
    <dgm:cxn modelId="{82A037B4-91BC-4353-83C8-7807049B8E15}" type="presOf" srcId="{557DEF14-164F-4261-9E18-AC1216C30D8B}" destId="{E059BE37-55F9-460D-9049-AAFD70FED447}" srcOrd="0" destOrd="0" presId="urn:microsoft.com/office/officeart/2005/8/layout/radial5"/>
    <dgm:cxn modelId="{E1104049-382A-4A5F-8CB6-0B619DCD480D}" type="presOf" srcId="{97FC7A1B-BEEA-40A0-A2DB-B8D90CFEEBA7}" destId="{E5BFE554-DC5D-4D06-BEAC-0B4C51000CCF}" srcOrd="1" destOrd="0" presId="urn:microsoft.com/office/officeart/2005/8/layout/radial5"/>
    <dgm:cxn modelId="{7C8D6E3F-F26B-43EE-8D6D-433516CC8F76}" type="presOf" srcId="{31B1ADB1-D605-4F8B-8B16-FB0A6EEA51E8}" destId="{79F012AF-1E65-4F70-BEFA-31EB61843C7E}" srcOrd="0" destOrd="0" presId="urn:microsoft.com/office/officeart/2005/8/layout/radial5"/>
    <dgm:cxn modelId="{A4BAE38B-D7D2-44EE-AC83-2E722D56DFBF}" type="presOf" srcId="{557DEF14-164F-4261-9E18-AC1216C30D8B}" destId="{F991C32C-A122-4346-A341-2D2165BA1AA6}" srcOrd="1" destOrd="0" presId="urn:microsoft.com/office/officeart/2005/8/layout/radial5"/>
    <dgm:cxn modelId="{FE3D468E-B9B8-471C-ABC9-FB7B5D873197}" type="presOf" srcId="{FD2F6DAE-41E8-451A-AF5D-0924CF301551}" destId="{8C30119E-5EE2-4E04-A76C-FA7B0D380AA8}" srcOrd="0" destOrd="0" presId="urn:microsoft.com/office/officeart/2005/8/layout/radial5"/>
    <dgm:cxn modelId="{CCF6429C-479C-41DD-AF5A-AD0ACE57C793}" type="presOf" srcId="{9294A294-233A-4666-92BE-A0207774A58D}" destId="{AF856982-49B8-4049-AE96-47032995AD8A}" srcOrd="0" destOrd="0" presId="urn:microsoft.com/office/officeart/2005/8/layout/radial5"/>
    <dgm:cxn modelId="{E68B3F64-28D0-40DD-877F-25E61C586490}" srcId="{338B826E-171B-4898-A355-03BDA5B6D637}" destId="{31B1ADB1-D605-4F8B-8B16-FB0A6EEA51E8}" srcOrd="1" destOrd="0" parTransId="{557DEF14-164F-4261-9E18-AC1216C30D8B}" sibTransId="{F36533B5-8C02-416C-A577-363468A60245}"/>
    <dgm:cxn modelId="{EF7A9319-7C97-48C9-AF4A-7372A4CB8086}" type="presOf" srcId="{F2EF624E-3454-40E6-87A8-4F9FA0906D45}" destId="{D6139B68-DE14-49C9-9F47-74E8207F6FE1}" srcOrd="0" destOrd="0" presId="urn:microsoft.com/office/officeart/2005/8/layout/radial5"/>
    <dgm:cxn modelId="{0DE0E858-1DDE-4D2C-8103-6990C14C816A}" type="presOf" srcId="{EAC4326B-4B5D-4968-A836-70973B159A62}" destId="{91A20050-A389-4332-9187-3E47B675FE94}" srcOrd="0" destOrd="0" presId="urn:microsoft.com/office/officeart/2005/8/layout/radial5"/>
    <dgm:cxn modelId="{EF610C4C-AECF-450B-9C2B-4A5ACB842BEF}" srcId="{338B826E-171B-4898-A355-03BDA5B6D637}" destId="{F2EF624E-3454-40E6-87A8-4F9FA0906D45}" srcOrd="2" destOrd="0" parTransId="{9294A294-233A-4666-92BE-A0207774A58D}" sibTransId="{1F46E8E8-D50A-4947-8692-2AFA1B5B3AD3}"/>
    <dgm:cxn modelId="{81099627-04EE-4D1F-ACC8-4E03EECA8DD3}" type="presOf" srcId="{19F66F4E-2877-4F80-B36C-31C48BE20E28}" destId="{AA69F2D5-7F6D-4B5D-AB68-1D460D5C401D}" srcOrd="0" destOrd="0" presId="urn:microsoft.com/office/officeart/2005/8/layout/radial5"/>
    <dgm:cxn modelId="{F6CB98CD-315F-4329-BFB4-80D7002CCF6A}" type="presOf" srcId="{338B826E-171B-4898-A355-03BDA5B6D637}" destId="{E65BDBDE-258E-4F95-885E-473DF1CEDDCC}" srcOrd="0" destOrd="0" presId="urn:microsoft.com/office/officeart/2005/8/layout/radial5"/>
    <dgm:cxn modelId="{EFA0E403-D733-48F6-AD91-818250746518}" srcId="{338B826E-171B-4898-A355-03BDA5B6D637}" destId="{FD2F6DAE-41E8-451A-AF5D-0924CF301551}" srcOrd="3" destOrd="0" parTransId="{97FC7A1B-BEEA-40A0-A2DB-B8D90CFEEBA7}" sibTransId="{3AD4A555-2262-4114-9331-AA6B9EFB126E}"/>
    <dgm:cxn modelId="{AE4A4091-680C-48CB-9A0E-C927D93906A9}" srcId="{EAC4326B-4B5D-4968-A836-70973B159A62}" destId="{338B826E-171B-4898-A355-03BDA5B6D637}" srcOrd="0" destOrd="0" parTransId="{2CF9E32E-0696-44F3-B53C-1A627F618499}" sibTransId="{B1C3BEEE-3D55-497E-A7E3-CE1EA9FD07BE}"/>
    <dgm:cxn modelId="{A5E2D8C7-B72E-4491-87DF-DE20AE29EC15}" type="presOf" srcId="{97FC7A1B-BEEA-40A0-A2DB-B8D90CFEEBA7}" destId="{93D32392-C078-4AD1-A940-1881B3C42006}" srcOrd="0" destOrd="0" presId="urn:microsoft.com/office/officeart/2005/8/layout/radial5"/>
    <dgm:cxn modelId="{C226CECE-7219-4943-9DE0-D1D29693FC6F}" type="presParOf" srcId="{91A20050-A389-4332-9187-3E47B675FE94}" destId="{E65BDBDE-258E-4F95-885E-473DF1CEDDCC}" srcOrd="0" destOrd="0" presId="urn:microsoft.com/office/officeart/2005/8/layout/radial5"/>
    <dgm:cxn modelId="{9A577CA0-923B-41D9-AE07-257825134EC0}" type="presParOf" srcId="{91A20050-A389-4332-9187-3E47B675FE94}" destId="{AA69F2D5-7F6D-4B5D-AB68-1D460D5C401D}" srcOrd="1" destOrd="0" presId="urn:microsoft.com/office/officeart/2005/8/layout/radial5"/>
    <dgm:cxn modelId="{7DDFEFC3-DC71-44F1-97D4-9B1715CA0157}" type="presParOf" srcId="{AA69F2D5-7F6D-4B5D-AB68-1D460D5C401D}" destId="{AD159A8D-C615-4B37-A50B-A3A3663C59B4}" srcOrd="0" destOrd="0" presId="urn:microsoft.com/office/officeart/2005/8/layout/radial5"/>
    <dgm:cxn modelId="{7B3E192D-1C44-4B35-BA45-3176B8420D00}" type="presParOf" srcId="{91A20050-A389-4332-9187-3E47B675FE94}" destId="{E234B476-405A-4C13-AB74-409FB8A36ECF}" srcOrd="2" destOrd="0" presId="urn:microsoft.com/office/officeart/2005/8/layout/radial5"/>
    <dgm:cxn modelId="{F40D04C6-BFFB-43B4-80ED-582AE93D5B13}" type="presParOf" srcId="{91A20050-A389-4332-9187-3E47B675FE94}" destId="{E059BE37-55F9-460D-9049-AAFD70FED447}" srcOrd="3" destOrd="0" presId="urn:microsoft.com/office/officeart/2005/8/layout/radial5"/>
    <dgm:cxn modelId="{34057CBF-D3AB-4BF3-806A-47182FEBB25A}" type="presParOf" srcId="{E059BE37-55F9-460D-9049-AAFD70FED447}" destId="{F991C32C-A122-4346-A341-2D2165BA1AA6}" srcOrd="0" destOrd="0" presId="urn:microsoft.com/office/officeart/2005/8/layout/radial5"/>
    <dgm:cxn modelId="{72F1E677-6C82-457B-877F-09AAF29E7CE1}" type="presParOf" srcId="{91A20050-A389-4332-9187-3E47B675FE94}" destId="{79F012AF-1E65-4F70-BEFA-31EB61843C7E}" srcOrd="4" destOrd="0" presId="urn:microsoft.com/office/officeart/2005/8/layout/radial5"/>
    <dgm:cxn modelId="{645A8273-6F19-4CD9-A3D8-2040DB3B2B3D}" type="presParOf" srcId="{91A20050-A389-4332-9187-3E47B675FE94}" destId="{AF856982-49B8-4049-AE96-47032995AD8A}" srcOrd="5" destOrd="0" presId="urn:microsoft.com/office/officeart/2005/8/layout/radial5"/>
    <dgm:cxn modelId="{EB778EE4-F6F9-4BD4-840C-ACAFA3660487}" type="presParOf" srcId="{AF856982-49B8-4049-AE96-47032995AD8A}" destId="{530E5260-9902-4CC2-AB46-65D7B63B6E9D}" srcOrd="0" destOrd="0" presId="urn:microsoft.com/office/officeart/2005/8/layout/radial5"/>
    <dgm:cxn modelId="{7EC38E97-FB2F-4199-AEC9-E7FC183A9F5A}" type="presParOf" srcId="{91A20050-A389-4332-9187-3E47B675FE94}" destId="{D6139B68-DE14-49C9-9F47-74E8207F6FE1}" srcOrd="6" destOrd="0" presId="urn:microsoft.com/office/officeart/2005/8/layout/radial5"/>
    <dgm:cxn modelId="{2D354863-1DDA-4E58-8F6D-41C74007DEC9}" type="presParOf" srcId="{91A20050-A389-4332-9187-3E47B675FE94}" destId="{93D32392-C078-4AD1-A940-1881B3C42006}" srcOrd="7" destOrd="0" presId="urn:microsoft.com/office/officeart/2005/8/layout/radial5"/>
    <dgm:cxn modelId="{D55CBB2C-CB57-4FDB-94E8-76BEC52A7262}" type="presParOf" srcId="{93D32392-C078-4AD1-A940-1881B3C42006}" destId="{E5BFE554-DC5D-4D06-BEAC-0B4C51000CCF}" srcOrd="0" destOrd="0" presId="urn:microsoft.com/office/officeart/2005/8/layout/radial5"/>
    <dgm:cxn modelId="{C0DBCED1-D6FD-421C-A383-AB27A1042CA1}" type="presParOf" srcId="{91A20050-A389-4332-9187-3E47B675FE94}" destId="{8C30119E-5EE2-4E04-A76C-FA7B0D380AA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2D4ACF-BE28-4E22-A738-F8A627B9DFD5}" type="doc">
      <dgm:prSet loTypeId="urn:microsoft.com/office/officeart/2005/8/layout/radial5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1753F9C-E6B8-4305-ACA7-C7CBE17BC1A9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HỌC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LỰC</a:t>
          </a:r>
          <a:endParaRPr lang="en-US" b="1" dirty="0">
            <a:solidFill>
              <a:schemeClr val="tx1"/>
            </a:solidFill>
          </a:endParaRPr>
        </a:p>
      </dgm:t>
    </dgm:pt>
    <dgm:pt modelId="{3326A3D7-38F6-4E75-A350-0DE8A32C5345}" type="parTrans" cxnId="{5261E697-7FA3-45E5-8B4A-374FA447090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E4DD777-E6B6-4019-B18A-4C5C4D65E05B}" type="sibTrans" cxnId="{5261E697-7FA3-45E5-8B4A-374FA447090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B0F6999-2018-46C1-82C9-D723CB0E989E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GIỎI </a:t>
          </a:r>
          <a:r>
            <a:rPr lang="en-US" b="1" dirty="0" smtClean="0">
              <a:solidFill>
                <a:schemeClr val="tx1"/>
              </a:solidFill>
            </a:rPr>
            <a:t>35 HS </a:t>
          </a:r>
          <a:endParaRPr lang="en-US" b="1" dirty="0">
            <a:solidFill>
              <a:schemeClr val="tx1"/>
            </a:solidFill>
          </a:endParaRPr>
        </a:p>
      </dgm:t>
    </dgm:pt>
    <dgm:pt modelId="{722FCF05-DE1E-4397-B3B3-F8ABAAAD8D1A}" type="parTrans" cxnId="{91E21530-064B-4C68-BD4E-A78F924A8C1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EE60FB9-D282-4060-90D6-41B0A9E17972}" type="sibTrans" cxnId="{91E21530-064B-4C68-BD4E-A78F924A8C1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CA2A64A-9D7D-4D1C-A5DD-65CC4AD2F1F3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KHÁ </a:t>
          </a:r>
          <a:r>
            <a:rPr lang="en-US" b="1" dirty="0" smtClean="0">
              <a:solidFill>
                <a:schemeClr val="tx1"/>
              </a:solidFill>
            </a:rPr>
            <a:t>9 HS</a:t>
          </a:r>
          <a:endParaRPr lang="en-US" b="1" dirty="0">
            <a:solidFill>
              <a:schemeClr val="tx1"/>
            </a:solidFill>
          </a:endParaRPr>
        </a:p>
      </dgm:t>
    </dgm:pt>
    <dgm:pt modelId="{79FB97E3-3DB8-4C8F-B134-92A7E5A1EB97}" type="parTrans" cxnId="{C2C6BA2E-7B33-4B8C-8543-7838E8B427D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84CB752-C4B4-4F90-90E5-920F1E19078C}" type="sibTrans" cxnId="{C2C6BA2E-7B33-4B8C-8543-7838E8B427D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508C250-DB0C-48D4-989F-672F65CC05E2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TB </a:t>
          </a:r>
          <a:endParaRPr lang="en-US" b="1" dirty="0" smtClean="0">
            <a:solidFill>
              <a:schemeClr val="tx1"/>
            </a:solidFill>
          </a:endParaRPr>
        </a:p>
        <a:p>
          <a:r>
            <a:rPr lang="en-US" b="1" dirty="0" smtClean="0">
              <a:solidFill>
                <a:schemeClr val="tx1"/>
              </a:solidFill>
            </a:rPr>
            <a:t>0</a:t>
          </a:r>
          <a:endParaRPr lang="en-US" b="1" dirty="0">
            <a:solidFill>
              <a:schemeClr val="tx1"/>
            </a:solidFill>
          </a:endParaRPr>
        </a:p>
        <a:p>
          <a:endParaRPr lang="en-US" b="1" dirty="0" smtClean="0">
            <a:solidFill>
              <a:schemeClr val="tx1"/>
            </a:solidFill>
          </a:endParaRPr>
        </a:p>
        <a:p>
          <a:endParaRPr lang="en-US" b="1" dirty="0">
            <a:solidFill>
              <a:schemeClr val="tx1"/>
            </a:solidFill>
          </a:endParaRPr>
        </a:p>
      </dgm:t>
    </dgm:pt>
    <dgm:pt modelId="{C6ADED77-34B7-4D3E-A52C-69461F104710}" type="parTrans" cxnId="{1775B357-CDBF-493F-A0E3-447ABCA8F2D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6881C29-5CC9-4F69-AF7F-7BF542222960}" type="sibTrans" cxnId="{1775B357-CDBF-493F-A0E3-447ABCA8F2D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B25FF2C-8104-4658-A4B0-C96EB03D9E53}">
      <dgm:prSet phldrT="[Text]"/>
      <dgm:spPr>
        <a:solidFill>
          <a:srgbClr val="FF00FF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YẾU </a:t>
          </a:r>
          <a:r>
            <a:rPr lang="en-US" b="1" dirty="0" smtClean="0">
              <a:solidFill>
                <a:schemeClr val="tx1"/>
              </a:solidFill>
            </a:rPr>
            <a:t>0 HS </a:t>
          </a:r>
          <a:endParaRPr lang="en-US" b="1" dirty="0">
            <a:solidFill>
              <a:schemeClr val="tx1"/>
            </a:solidFill>
          </a:endParaRPr>
        </a:p>
        <a:p>
          <a:r>
            <a:rPr lang="en-US" b="1" dirty="0" smtClean="0">
              <a:solidFill>
                <a:schemeClr val="tx1"/>
              </a:solidFill>
            </a:rPr>
            <a:t>0 % </a:t>
          </a:r>
          <a:endParaRPr lang="en-US" b="1" dirty="0">
            <a:solidFill>
              <a:schemeClr val="tx1"/>
            </a:solidFill>
          </a:endParaRPr>
        </a:p>
      </dgm:t>
    </dgm:pt>
    <dgm:pt modelId="{53598F05-CBFF-4A8D-B7F8-50D9E30DFC3E}" type="parTrans" cxnId="{60F650A5-CDB2-458A-AD20-D9866D9CF96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90781D7-9858-4327-9F48-98F13D659769}" type="sibTrans" cxnId="{60F650A5-CDB2-458A-AD20-D9866D9CF96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2C62E6A-CA03-4F9B-905D-B0DB0E6463EB}" type="pres">
      <dgm:prSet presAssocID="{772D4ACF-BE28-4E22-A738-F8A627B9DFD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B9DD2F-BE07-4441-9EB4-7F123DF256A0}" type="pres">
      <dgm:prSet presAssocID="{21753F9C-E6B8-4305-ACA7-C7CBE17BC1A9}" presName="centerShape" presStyleLbl="node0" presStyleIdx="0" presStyleCnt="1"/>
      <dgm:spPr/>
      <dgm:t>
        <a:bodyPr/>
        <a:lstStyle/>
        <a:p>
          <a:endParaRPr lang="en-US"/>
        </a:p>
      </dgm:t>
    </dgm:pt>
    <dgm:pt modelId="{559CC6B5-80FF-4B3C-AAD0-0383C1815DDC}" type="pres">
      <dgm:prSet presAssocID="{722FCF05-DE1E-4397-B3B3-F8ABAAAD8D1A}" presName="parTrans" presStyleLbl="sibTrans2D1" presStyleIdx="0" presStyleCnt="4"/>
      <dgm:spPr/>
      <dgm:t>
        <a:bodyPr/>
        <a:lstStyle/>
        <a:p>
          <a:endParaRPr lang="en-US"/>
        </a:p>
      </dgm:t>
    </dgm:pt>
    <dgm:pt modelId="{6CCB3F13-DEB6-4635-BB95-049BA24534C8}" type="pres">
      <dgm:prSet presAssocID="{722FCF05-DE1E-4397-B3B3-F8ABAAAD8D1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84384FE-AFD6-4C0F-9737-ED8B996094C2}" type="pres">
      <dgm:prSet presAssocID="{8B0F6999-2018-46C1-82C9-D723CB0E989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8037C-435C-4473-A4EF-5C31180B8958}" type="pres">
      <dgm:prSet presAssocID="{79FB97E3-3DB8-4C8F-B134-92A7E5A1EB97}" presName="parTrans" presStyleLbl="sibTrans2D1" presStyleIdx="1" presStyleCnt="4"/>
      <dgm:spPr/>
      <dgm:t>
        <a:bodyPr/>
        <a:lstStyle/>
        <a:p>
          <a:endParaRPr lang="en-US"/>
        </a:p>
      </dgm:t>
    </dgm:pt>
    <dgm:pt modelId="{E216E646-9866-4C99-9E65-481A31D94752}" type="pres">
      <dgm:prSet presAssocID="{79FB97E3-3DB8-4C8F-B134-92A7E5A1EB9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CF61C49-41F1-4055-8742-C38B5CF64741}" type="pres">
      <dgm:prSet presAssocID="{4CA2A64A-9D7D-4D1C-A5DD-65CC4AD2F1F3}" presName="node" presStyleLbl="node1" presStyleIdx="1" presStyleCnt="4" custRadScaleRad="103416" custRadScaleInc="-1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60F62-1B8A-4B7A-AF08-A86E5AC09D5C}" type="pres">
      <dgm:prSet presAssocID="{C6ADED77-34B7-4D3E-A52C-69461F104710}" presName="parTrans" presStyleLbl="sibTrans2D1" presStyleIdx="2" presStyleCnt="4"/>
      <dgm:spPr/>
      <dgm:t>
        <a:bodyPr/>
        <a:lstStyle/>
        <a:p>
          <a:endParaRPr lang="en-US"/>
        </a:p>
      </dgm:t>
    </dgm:pt>
    <dgm:pt modelId="{F926EB3A-F5C6-49B3-B070-4C45F28E9FEC}" type="pres">
      <dgm:prSet presAssocID="{C6ADED77-34B7-4D3E-A52C-69461F10471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CCCADF7-2927-45AC-BC83-462CEBC1FF96}" type="pres">
      <dgm:prSet presAssocID="{A508C250-DB0C-48D4-989F-672F65CC05E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2B5D0-C226-425E-A69A-27711D30D7BA}" type="pres">
      <dgm:prSet presAssocID="{53598F05-CBFF-4A8D-B7F8-50D9E30DFC3E}" presName="parTrans" presStyleLbl="sibTrans2D1" presStyleIdx="3" presStyleCnt="4"/>
      <dgm:spPr/>
      <dgm:t>
        <a:bodyPr/>
        <a:lstStyle/>
        <a:p>
          <a:endParaRPr lang="en-US"/>
        </a:p>
      </dgm:t>
    </dgm:pt>
    <dgm:pt modelId="{2EF5AC39-AB65-42FE-86DA-01EDF3D26E28}" type="pres">
      <dgm:prSet presAssocID="{53598F05-CBFF-4A8D-B7F8-50D9E30DFC3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F5C99E39-6F79-496E-BCE6-57DFF0D8A9D2}" type="pres">
      <dgm:prSet presAssocID="{2B25FF2C-8104-4658-A4B0-C96EB03D9E5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B612C1-29DD-4B39-A656-97D2FBEA547E}" type="presOf" srcId="{2B25FF2C-8104-4658-A4B0-C96EB03D9E53}" destId="{F5C99E39-6F79-496E-BCE6-57DFF0D8A9D2}" srcOrd="0" destOrd="0" presId="urn:microsoft.com/office/officeart/2005/8/layout/radial5"/>
    <dgm:cxn modelId="{28009036-BCC4-409D-82DB-4EBF6B1E9728}" type="presOf" srcId="{4CA2A64A-9D7D-4D1C-A5DD-65CC4AD2F1F3}" destId="{2CF61C49-41F1-4055-8742-C38B5CF64741}" srcOrd="0" destOrd="0" presId="urn:microsoft.com/office/officeart/2005/8/layout/radial5"/>
    <dgm:cxn modelId="{60F650A5-CDB2-458A-AD20-D9866D9CF96E}" srcId="{21753F9C-E6B8-4305-ACA7-C7CBE17BC1A9}" destId="{2B25FF2C-8104-4658-A4B0-C96EB03D9E53}" srcOrd="3" destOrd="0" parTransId="{53598F05-CBFF-4A8D-B7F8-50D9E30DFC3E}" sibTransId="{390781D7-9858-4327-9F48-98F13D659769}"/>
    <dgm:cxn modelId="{3CD4AF4C-F5DB-402E-889D-002205F75977}" type="presOf" srcId="{53598F05-CBFF-4A8D-B7F8-50D9E30DFC3E}" destId="{F452B5D0-C226-425E-A69A-27711D30D7BA}" srcOrd="0" destOrd="0" presId="urn:microsoft.com/office/officeart/2005/8/layout/radial5"/>
    <dgm:cxn modelId="{91E21530-064B-4C68-BD4E-A78F924A8C17}" srcId="{21753F9C-E6B8-4305-ACA7-C7CBE17BC1A9}" destId="{8B0F6999-2018-46C1-82C9-D723CB0E989E}" srcOrd="0" destOrd="0" parTransId="{722FCF05-DE1E-4397-B3B3-F8ABAAAD8D1A}" sibTransId="{FEE60FB9-D282-4060-90D6-41B0A9E17972}"/>
    <dgm:cxn modelId="{1775B357-CDBF-493F-A0E3-447ABCA8F2D0}" srcId="{21753F9C-E6B8-4305-ACA7-C7CBE17BC1A9}" destId="{A508C250-DB0C-48D4-989F-672F65CC05E2}" srcOrd="2" destOrd="0" parTransId="{C6ADED77-34B7-4D3E-A52C-69461F104710}" sibTransId="{F6881C29-5CC9-4F69-AF7F-7BF542222960}"/>
    <dgm:cxn modelId="{93EBD2C9-1289-408A-86F4-E9392EA8EE16}" type="presOf" srcId="{A508C250-DB0C-48D4-989F-672F65CC05E2}" destId="{7CCCADF7-2927-45AC-BC83-462CEBC1FF96}" srcOrd="0" destOrd="0" presId="urn:microsoft.com/office/officeart/2005/8/layout/radial5"/>
    <dgm:cxn modelId="{32AFAB69-0C0E-4A3F-B64C-FC9DC2A3BB3D}" type="presOf" srcId="{79FB97E3-3DB8-4C8F-B134-92A7E5A1EB97}" destId="{E216E646-9866-4C99-9E65-481A31D94752}" srcOrd="1" destOrd="0" presId="urn:microsoft.com/office/officeart/2005/8/layout/radial5"/>
    <dgm:cxn modelId="{5EFCFFE9-26A1-42BF-8ED9-C3250A64AB89}" type="presOf" srcId="{53598F05-CBFF-4A8D-B7F8-50D9E30DFC3E}" destId="{2EF5AC39-AB65-42FE-86DA-01EDF3D26E28}" srcOrd="1" destOrd="0" presId="urn:microsoft.com/office/officeart/2005/8/layout/radial5"/>
    <dgm:cxn modelId="{5261E697-7FA3-45E5-8B4A-374FA4470903}" srcId="{772D4ACF-BE28-4E22-A738-F8A627B9DFD5}" destId="{21753F9C-E6B8-4305-ACA7-C7CBE17BC1A9}" srcOrd="0" destOrd="0" parTransId="{3326A3D7-38F6-4E75-A350-0DE8A32C5345}" sibTransId="{5E4DD777-E6B6-4019-B18A-4C5C4D65E05B}"/>
    <dgm:cxn modelId="{87C5B6FC-082B-42DE-8D7F-B2F0DEF31AFF}" type="presOf" srcId="{21753F9C-E6B8-4305-ACA7-C7CBE17BC1A9}" destId="{08B9DD2F-BE07-4441-9EB4-7F123DF256A0}" srcOrd="0" destOrd="0" presId="urn:microsoft.com/office/officeart/2005/8/layout/radial5"/>
    <dgm:cxn modelId="{41C4DBF6-872F-4B3A-848F-AAD0E7BC00AC}" type="presOf" srcId="{8B0F6999-2018-46C1-82C9-D723CB0E989E}" destId="{A84384FE-AFD6-4C0F-9737-ED8B996094C2}" srcOrd="0" destOrd="0" presId="urn:microsoft.com/office/officeart/2005/8/layout/radial5"/>
    <dgm:cxn modelId="{C2C6BA2E-7B33-4B8C-8543-7838E8B427DA}" srcId="{21753F9C-E6B8-4305-ACA7-C7CBE17BC1A9}" destId="{4CA2A64A-9D7D-4D1C-A5DD-65CC4AD2F1F3}" srcOrd="1" destOrd="0" parTransId="{79FB97E3-3DB8-4C8F-B134-92A7E5A1EB97}" sibTransId="{C84CB752-C4B4-4F90-90E5-920F1E19078C}"/>
    <dgm:cxn modelId="{2B3AE6DC-EAB5-4FF1-B5D9-8952B17EAB8F}" type="presOf" srcId="{772D4ACF-BE28-4E22-A738-F8A627B9DFD5}" destId="{52C62E6A-CA03-4F9B-905D-B0DB0E6463EB}" srcOrd="0" destOrd="0" presId="urn:microsoft.com/office/officeart/2005/8/layout/radial5"/>
    <dgm:cxn modelId="{C6B52FD7-8295-4135-89BD-9B3D7B84D5A2}" type="presOf" srcId="{79FB97E3-3DB8-4C8F-B134-92A7E5A1EB97}" destId="{4C58037C-435C-4473-A4EF-5C31180B8958}" srcOrd="0" destOrd="0" presId="urn:microsoft.com/office/officeart/2005/8/layout/radial5"/>
    <dgm:cxn modelId="{16120CCF-6BD0-423E-8DAB-39CCFBCEFE4E}" type="presOf" srcId="{C6ADED77-34B7-4D3E-A52C-69461F104710}" destId="{46F60F62-1B8A-4B7A-AF08-A86E5AC09D5C}" srcOrd="0" destOrd="0" presId="urn:microsoft.com/office/officeart/2005/8/layout/radial5"/>
    <dgm:cxn modelId="{A74A8D9B-EBBD-45C1-B7A4-E802D122D8EB}" type="presOf" srcId="{722FCF05-DE1E-4397-B3B3-F8ABAAAD8D1A}" destId="{6CCB3F13-DEB6-4635-BB95-049BA24534C8}" srcOrd="1" destOrd="0" presId="urn:microsoft.com/office/officeart/2005/8/layout/radial5"/>
    <dgm:cxn modelId="{08AD37FA-2D6B-4C4E-A40C-3BC1A18CE322}" type="presOf" srcId="{C6ADED77-34B7-4D3E-A52C-69461F104710}" destId="{F926EB3A-F5C6-49B3-B070-4C45F28E9FEC}" srcOrd="1" destOrd="0" presId="urn:microsoft.com/office/officeart/2005/8/layout/radial5"/>
    <dgm:cxn modelId="{CEAC9AE9-70BB-46CC-96FA-693BF8BC5352}" type="presOf" srcId="{722FCF05-DE1E-4397-B3B3-F8ABAAAD8D1A}" destId="{559CC6B5-80FF-4B3C-AAD0-0383C1815DDC}" srcOrd="0" destOrd="0" presId="urn:microsoft.com/office/officeart/2005/8/layout/radial5"/>
    <dgm:cxn modelId="{2FBC20A8-5B40-40E4-B4A6-99BAD855FBB4}" type="presParOf" srcId="{52C62E6A-CA03-4F9B-905D-B0DB0E6463EB}" destId="{08B9DD2F-BE07-4441-9EB4-7F123DF256A0}" srcOrd="0" destOrd="0" presId="urn:microsoft.com/office/officeart/2005/8/layout/radial5"/>
    <dgm:cxn modelId="{CEA64798-CAFB-4B48-94BB-9F2D536BA1FD}" type="presParOf" srcId="{52C62E6A-CA03-4F9B-905D-B0DB0E6463EB}" destId="{559CC6B5-80FF-4B3C-AAD0-0383C1815DDC}" srcOrd="1" destOrd="0" presId="urn:microsoft.com/office/officeart/2005/8/layout/radial5"/>
    <dgm:cxn modelId="{EBB361E8-32A1-4D5E-83F3-499D77819318}" type="presParOf" srcId="{559CC6B5-80FF-4B3C-AAD0-0383C1815DDC}" destId="{6CCB3F13-DEB6-4635-BB95-049BA24534C8}" srcOrd="0" destOrd="0" presId="urn:microsoft.com/office/officeart/2005/8/layout/radial5"/>
    <dgm:cxn modelId="{D8AC36A7-2931-4AF5-906B-36884AF98E19}" type="presParOf" srcId="{52C62E6A-CA03-4F9B-905D-B0DB0E6463EB}" destId="{A84384FE-AFD6-4C0F-9737-ED8B996094C2}" srcOrd="2" destOrd="0" presId="urn:microsoft.com/office/officeart/2005/8/layout/radial5"/>
    <dgm:cxn modelId="{35D2A3CD-4E3C-4B14-A574-D4C936BEA8FC}" type="presParOf" srcId="{52C62E6A-CA03-4F9B-905D-B0DB0E6463EB}" destId="{4C58037C-435C-4473-A4EF-5C31180B8958}" srcOrd="3" destOrd="0" presId="urn:microsoft.com/office/officeart/2005/8/layout/radial5"/>
    <dgm:cxn modelId="{6CD2F777-BE16-4E49-8C1B-F5E844DC4D6B}" type="presParOf" srcId="{4C58037C-435C-4473-A4EF-5C31180B8958}" destId="{E216E646-9866-4C99-9E65-481A31D94752}" srcOrd="0" destOrd="0" presId="urn:microsoft.com/office/officeart/2005/8/layout/radial5"/>
    <dgm:cxn modelId="{2CB95C38-2448-4012-95E9-1379FD991001}" type="presParOf" srcId="{52C62E6A-CA03-4F9B-905D-B0DB0E6463EB}" destId="{2CF61C49-41F1-4055-8742-C38B5CF64741}" srcOrd="4" destOrd="0" presId="urn:microsoft.com/office/officeart/2005/8/layout/radial5"/>
    <dgm:cxn modelId="{72956812-4F68-4D69-B43A-7540B8ADBAC7}" type="presParOf" srcId="{52C62E6A-CA03-4F9B-905D-B0DB0E6463EB}" destId="{46F60F62-1B8A-4B7A-AF08-A86E5AC09D5C}" srcOrd="5" destOrd="0" presId="urn:microsoft.com/office/officeart/2005/8/layout/radial5"/>
    <dgm:cxn modelId="{8B55DCCE-EC62-4174-B410-78CD80EB4129}" type="presParOf" srcId="{46F60F62-1B8A-4B7A-AF08-A86E5AC09D5C}" destId="{F926EB3A-F5C6-49B3-B070-4C45F28E9FEC}" srcOrd="0" destOrd="0" presId="urn:microsoft.com/office/officeart/2005/8/layout/radial5"/>
    <dgm:cxn modelId="{ACE34F8D-E7E1-48A4-B2DB-1F2BBA79FE34}" type="presParOf" srcId="{52C62E6A-CA03-4F9B-905D-B0DB0E6463EB}" destId="{7CCCADF7-2927-45AC-BC83-462CEBC1FF96}" srcOrd="6" destOrd="0" presId="urn:microsoft.com/office/officeart/2005/8/layout/radial5"/>
    <dgm:cxn modelId="{3201E3D2-E770-4C3B-91DC-E9FD47CB4AE3}" type="presParOf" srcId="{52C62E6A-CA03-4F9B-905D-B0DB0E6463EB}" destId="{F452B5D0-C226-425E-A69A-27711D30D7BA}" srcOrd="7" destOrd="0" presId="urn:microsoft.com/office/officeart/2005/8/layout/radial5"/>
    <dgm:cxn modelId="{D8D4F983-51A8-4A3D-9E95-AD3F433CCBDD}" type="presParOf" srcId="{F452B5D0-C226-425E-A69A-27711D30D7BA}" destId="{2EF5AC39-AB65-42FE-86DA-01EDF3D26E28}" srcOrd="0" destOrd="0" presId="urn:microsoft.com/office/officeart/2005/8/layout/radial5"/>
    <dgm:cxn modelId="{B598AB15-7E5F-4E43-B693-EF38C415310E}" type="presParOf" srcId="{52C62E6A-CA03-4F9B-905D-B0DB0E6463EB}" destId="{F5C99E39-6F79-496E-BCE6-57DFF0D8A9D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BDBDE-258E-4F95-885E-473DF1CEDDCC}">
      <dsp:nvSpPr>
        <dsp:cNvPr id="0" name=""/>
        <dsp:cNvSpPr/>
      </dsp:nvSpPr>
      <dsp:spPr>
        <a:xfrm>
          <a:off x="3527873" y="2528381"/>
          <a:ext cx="1801237" cy="18012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err="1">
              <a:solidFill>
                <a:schemeClr val="tx1"/>
              </a:solidFill>
            </a:rPr>
            <a:t>Hạnh</a:t>
          </a:r>
          <a:r>
            <a:rPr lang="en-US" sz="4100" b="1" kern="1200" dirty="0">
              <a:solidFill>
                <a:schemeClr val="tx1"/>
              </a:solidFill>
            </a:rPr>
            <a:t> </a:t>
          </a:r>
          <a:r>
            <a:rPr lang="en-US" sz="4100" b="1" kern="1200" dirty="0" err="1">
              <a:solidFill>
                <a:schemeClr val="tx1"/>
              </a:solidFill>
            </a:rPr>
            <a:t>kiểm</a:t>
          </a:r>
          <a:r>
            <a:rPr lang="en-US" sz="4100" b="1" kern="1200" dirty="0">
              <a:solidFill>
                <a:schemeClr val="tx1"/>
              </a:solidFill>
            </a:rPr>
            <a:t> </a:t>
          </a:r>
        </a:p>
      </dsp:txBody>
      <dsp:txXfrm>
        <a:off x="3791658" y="2792166"/>
        <a:ext cx="1273667" cy="1273667"/>
      </dsp:txXfrm>
    </dsp:sp>
    <dsp:sp modelId="{AA69F2D5-7F6D-4B5D-AB68-1D460D5C401D}">
      <dsp:nvSpPr>
        <dsp:cNvPr id="0" name=""/>
        <dsp:cNvSpPr/>
      </dsp:nvSpPr>
      <dsp:spPr>
        <a:xfrm rot="16200000">
          <a:off x="4237441" y="1872512"/>
          <a:ext cx="382101" cy="612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1" kern="1200">
            <a:solidFill>
              <a:schemeClr val="tx1"/>
            </a:solidFill>
          </a:endParaRPr>
        </a:p>
      </dsp:txBody>
      <dsp:txXfrm>
        <a:off x="4294756" y="2052311"/>
        <a:ext cx="267471" cy="367452"/>
      </dsp:txXfrm>
    </dsp:sp>
    <dsp:sp modelId="{E234B476-405A-4C13-AB74-409FB8A36ECF}">
      <dsp:nvSpPr>
        <dsp:cNvPr id="0" name=""/>
        <dsp:cNvSpPr/>
      </dsp:nvSpPr>
      <dsp:spPr>
        <a:xfrm>
          <a:off x="3527873" y="6198"/>
          <a:ext cx="1801237" cy="18012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>
              <a:solidFill>
                <a:schemeClr val="tx1"/>
              </a:solidFill>
            </a:rPr>
            <a:t>Tốt</a:t>
          </a:r>
          <a:r>
            <a:rPr lang="en-US" sz="2600" b="1" kern="1200" dirty="0">
              <a:solidFill>
                <a:schemeClr val="tx1"/>
              </a:solidFill>
            </a:rPr>
            <a:t> </a:t>
          </a:r>
          <a:r>
            <a:rPr lang="en-US" sz="2600" b="1" kern="1200" dirty="0" smtClean="0">
              <a:solidFill>
                <a:schemeClr val="tx1"/>
              </a:solidFill>
            </a:rPr>
            <a:t>43HS </a:t>
          </a:r>
          <a:endParaRPr lang="en-US" sz="2600" b="1" kern="1200" dirty="0">
            <a:solidFill>
              <a:schemeClr val="tx1"/>
            </a:solidFill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97,7% 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3791658" y="269983"/>
        <a:ext cx="1273667" cy="1273667"/>
      </dsp:txXfrm>
    </dsp:sp>
    <dsp:sp modelId="{E059BE37-55F9-460D-9049-AAFD70FED447}">
      <dsp:nvSpPr>
        <dsp:cNvPr id="0" name=""/>
        <dsp:cNvSpPr/>
      </dsp:nvSpPr>
      <dsp:spPr>
        <a:xfrm>
          <a:off x="5487718" y="3122789"/>
          <a:ext cx="382101" cy="612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1" kern="1200">
            <a:solidFill>
              <a:schemeClr val="tx1"/>
            </a:solidFill>
          </a:endParaRPr>
        </a:p>
      </dsp:txBody>
      <dsp:txXfrm>
        <a:off x="5487718" y="3245273"/>
        <a:ext cx="267471" cy="367452"/>
      </dsp:txXfrm>
    </dsp:sp>
    <dsp:sp modelId="{79F012AF-1E65-4F70-BEFA-31EB61843C7E}">
      <dsp:nvSpPr>
        <dsp:cNvPr id="0" name=""/>
        <dsp:cNvSpPr/>
      </dsp:nvSpPr>
      <dsp:spPr>
        <a:xfrm>
          <a:off x="6050056" y="2528381"/>
          <a:ext cx="1801237" cy="180123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>
              <a:solidFill>
                <a:schemeClr val="tx1"/>
              </a:solidFill>
            </a:rPr>
            <a:t>Khá</a:t>
          </a:r>
          <a:r>
            <a:rPr lang="en-US" sz="2600" b="1" kern="1200" dirty="0">
              <a:solidFill>
                <a:schemeClr val="tx1"/>
              </a:solidFill>
            </a:rPr>
            <a:t> </a:t>
          </a:r>
          <a:r>
            <a:rPr lang="en-US" sz="2600" b="1" kern="1200" dirty="0" smtClean="0">
              <a:solidFill>
                <a:schemeClr val="tx1"/>
              </a:solidFill>
            </a:rPr>
            <a:t>1HS  </a:t>
          </a:r>
          <a:endParaRPr lang="en-US" sz="2600" b="1" kern="1200" dirty="0">
            <a:solidFill>
              <a:schemeClr val="tx1"/>
            </a:solidFill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2,3% 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6313841" y="2792166"/>
        <a:ext cx="1273667" cy="1273667"/>
      </dsp:txXfrm>
    </dsp:sp>
    <dsp:sp modelId="{AF856982-49B8-4049-AE96-47032995AD8A}">
      <dsp:nvSpPr>
        <dsp:cNvPr id="0" name=""/>
        <dsp:cNvSpPr/>
      </dsp:nvSpPr>
      <dsp:spPr>
        <a:xfrm rot="5400000">
          <a:off x="4237441" y="4373066"/>
          <a:ext cx="382101" cy="612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1" kern="1200">
            <a:solidFill>
              <a:schemeClr val="tx1"/>
            </a:solidFill>
          </a:endParaRPr>
        </a:p>
      </dsp:txBody>
      <dsp:txXfrm>
        <a:off x="4294756" y="4438235"/>
        <a:ext cx="267471" cy="367452"/>
      </dsp:txXfrm>
    </dsp:sp>
    <dsp:sp modelId="{D6139B68-DE14-49C9-9F47-74E8207F6FE1}">
      <dsp:nvSpPr>
        <dsp:cNvPr id="0" name=""/>
        <dsp:cNvSpPr/>
      </dsp:nvSpPr>
      <dsp:spPr>
        <a:xfrm>
          <a:off x="3527873" y="5050564"/>
          <a:ext cx="1801237" cy="180123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>
              <a:solidFill>
                <a:schemeClr val="tx1"/>
              </a:solidFill>
            </a:rPr>
            <a:t>Trung</a:t>
          </a:r>
          <a:r>
            <a:rPr lang="en-US" sz="2600" b="1" kern="1200" dirty="0">
              <a:solidFill>
                <a:schemeClr val="tx1"/>
              </a:solidFill>
            </a:rPr>
            <a:t> </a:t>
          </a:r>
          <a:r>
            <a:rPr lang="en-US" sz="2600" b="1" kern="1200" dirty="0" err="1">
              <a:solidFill>
                <a:schemeClr val="tx1"/>
              </a:solidFill>
            </a:rPr>
            <a:t>bình</a:t>
          </a:r>
          <a:r>
            <a:rPr lang="en-US" sz="2600" b="1" kern="1200" dirty="0">
              <a:solidFill>
                <a:schemeClr val="tx1"/>
              </a:solidFill>
            </a:rPr>
            <a:t> 0%</a:t>
          </a:r>
        </a:p>
      </dsp:txBody>
      <dsp:txXfrm>
        <a:off x="3791658" y="5314349"/>
        <a:ext cx="1273667" cy="1273667"/>
      </dsp:txXfrm>
    </dsp:sp>
    <dsp:sp modelId="{93D32392-C078-4AD1-A940-1881B3C42006}">
      <dsp:nvSpPr>
        <dsp:cNvPr id="0" name=""/>
        <dsp:cNvSpPr/>
      </dsp:nvSpPr>
      <dsp:spPr>
        <a:xfrm rot="10800000">
          <a:off x="2987164" y="3122789"/>
          <a:ext cx="382101" cy="612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1" kern="1200">
            <a:solidFill>
              <a:schemeClr val="tx1"/>
            </a:solidFill>
          </a:endParaRPr>
        </a:p>
      </dsp:txBody>
      <dsp:txXfrm rot="10800000">
        <a:off x="3101794" y="3245273"/>
        <a:ext cx="267471" cy="367452"/>
      </dsp:txXfrm>
    </dsp:sp>
    <dsp:sp modelId="{8C30119E-5EE2-4E04-A76C-FA7B0D380AA8}">
      <dsp:nvSpPr>
        <dsp:cNvPr id="0" name=""/>
        <dsp:cNvSpPr/>
      </dsp:nvSpPr>
      <dsp:spPr>
        <a:xfrm>
          <a:off x="1005690" y="2528381"/>
          <a:ext cx="1801237" cy="180123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>
              <a:solidFill>
                <a:schemeClr val="tx1"/>
              </a:solidFill>
            </a:rPr>
            <a:t>Yếu</a:t>
          </a:r>
          <a:r>
            <a:rPr lang="en-US" sz="2600" b="1" kern="1200" dirty="0">
              <a:solidFill>
                <a:schemeClr val="tx1"/>
              </a:solidFill>
            </a:rPr>
            <a:t>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chemeClr val="tx1"/>
              </a:solidFill>
            </a:rPr>
            <a:t>0%</a:t>
          </a:r>
        </a:p>
      </dsp:txBody>
      <dsp:txXfrm>
        <a:off x="1269475" y="2792166"/>
        <a:ext cx="1273667" cy="1273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9DD2F-BE07-4441-9EB4-7F123DF256A0}">
      <dsp:nvSpPr>
        <dsp:cNvPr id="0" name=""/>
        <dsp:cNvSpPr/>
      </dsp:nvSpPr>
      <dsp:spPr>
        <a:xfrm>
          <a:off x="3531363" y="2415239"/>
          <a:ext cx="1722249" cy="172224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>
              <a:solidFill>
                <a:schemeClr val="tx1"/>
              </a:solidFill>
            </a:rPr>
            <a:t>HỌC</a:t>
          </a:r>
          <a:r>
            <a:rPr lang="en-US" sz="4000" b="1" kern="1200" dirty="0">
              <a:solidFill>
                <a:schemeClr val="tx1"/>
              </a:solidFill>
            </a:rPr>
            <a:t> </a:t>
          </a:r>
          <a:r>
            <a:rPr lang="en-US" sz="4000" b="1" kern="1200" dirty="0" err="1">
              <a:solidFill>
                <a:schemeClr val="tx1"/>
              </a:solidFill>
            </a:rPr>
            <a:t>LỰC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3783581" y="2667457"/>
        <a:ext cx="1217813" cy="1217813"/>
      </dsp:txXfrm>
    </dsp:sp>
    <dsp:sp modelId="{559CC6B5-80FF-4B3C-AAD0-0383C1815DDC}">
      <dsp:nvSpPr>
        <dsp:cNvPr id="0" name=""/>
        <dsp:cNvSpPr/>
      </dsp:nvSpPr>
      <dsp:spPr>
        <a:xfrm rot="16200000">
          <a:off x="4209906" y="1788297"/>
          <a:ext cx="365163" cy="585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>
            <a:solidFill>
              <a:schemeClr val="tx1"/>
            </a:solidFill>
          </a:endParaRPr>
        </a:p>
      </dsp:txBody>
      <dsp:txXfrm>
        <a:off x="4264681" y="1960185"/>
        <a:ext cx="255614" cy="351338"/>
      </dsp:txXfrm>
    </dsp:sp>
    <dsp:sp modelId="{A84384FE-AFD6-4C0F-9737-ED8B996094C2}">
      <dsp:nvSpPr>
        <dsp:cNvPr id="0" name=""/>
        <dsp:cNvSpPr/>
      </dsp:nvSpPr>
      <dsp:spPr>
        <a:xfrm>
          <a:off x="3531363" y="4001"/>
          <a:ext cx="1722249" cy="172224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chemeClr val="tx1"/>
              </a:solidFill>
            </a:rPr>
            <a:t>GIỎI </a:t>
          </a:r>
          <a:r>
            <a:rPr lang="en-US" sz="2200" b="1" kern="1200" dirty="0" smtClean="0">
              <a:solidFill>
                <a:schemeClr val="tx1"/>
              </a:solidFill>
            </a:rPr>
            <a:t>35 HS </a:t>
          </a:r>
          <a:endParaRPr lang="en-US" sz="2200" b="1" kern="1200" dirty="0">
            <a:solidFill>
              <a:schemeClr val="tx1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79,5% 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3783581" y="256219"/>
        <a:ext cx="1217813" cy="1217813"/>
      </dsp:txXfrm>
    </dsp:sp>
    <dsp:sp modelId="{4C58037C-435C-4473-A4EF-5C31180B8958}">
      <dsp:nvSpPr>
        <dsp:cNvPr id="0" name=""/>
        <dsp:cNvSpPr/>
      </dsp:nvSpPr>
      <dsp:spPr>
        <a:xfrm rot="21546270">
          <a:off x="5423160" y="2964276"/>
          <a:ext cx="408818" cy="585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>
            <a:solidFill>
              <a:schemeClr val="tx1"/>
            </a:solidFill>
          </a:endParaRPr>
        </a:p>
      </dsp:txBody>
      <dsp:txXfrm>
        <a:off x="5423167" y="3082347"/>
        <a:ext cx="286173" cy="351338"/>
      </dsp:txXfrm>
    </dsp:sp>
    <dsp:sp modelId="{2CF61C49-41F1-4055-8742-C38B5CF64741}">
      <dsp:nvSpPr>
        <dsp:cNvPr id="0" name=""/>
        <dsp:cNvSpPr/>
      </dsp:nvSpPr>
      <dsp:spPr>
        <a:xfrm>
          <a:off x="6024663" y="2376267"/>
          <a:ext cx="1722249" cy="1722249"/>
        </a:xfrm>
        <a:prstGeom prst="ellips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chemeClr val="tx1"/>
              </a:solidFill>
            </a:rPr>
            <a:t>KHÁ </a:t>
          </a:r>
          <a:r>
            <a:rPr lang="en-US" sz="2200" b="1" kern="1200" dirty="0" smtClean="0">
              <a:solidFill>
                <a:schemeClr val="tx1"/>
              </a:solidFill>
            </a:rPr>
            <a:t>6 HS</a:t>
          </a:r>
          <a:endParaRPr lang="en-US" sz="2200" b="1" kern="1200" dirty="0">
            <a:solidFill>
              <a:schemeClr val="tx1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13,6% 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6276881" y="2628485"/>
        <a:ext cx="1217813" cy="1217813"/>
      </dsp:txXfrm>
    </dsp:sp>
    <dsp:sp modelId="{46F60F62-1B8A-4B7A-AF08-A86E5AC09D5C}">
      <dsp:nvSpPr>
        <dsp:cNvPr id="0" name=""/>
        <dsp:cNvSpPr/>
      </dsp:nvSpPr>
      <dsp:spPr>
        <a:xfrm rot="5400000">
          <a:off x="4209906" y="4178865"/>
          <a:ext cx="365163" cy="585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>
            <a:solidFill>
              <a:schemeClr val="tx1"/>
            </a:solidFill>
          </a:endParaRPr>
        </a:p>
      </dsp:txBody>
      <dsp:txXfrm>
        <a:off x="4264681" y="4241204"/>
        <a:ext cx="255614" cy="351338"/>
      </dsp:txXfrm>
    </dsp:sp>
    <dsp:sp modelId="{7CCCADF7-2927-45AC-BC83-462CEBC1FF96}">
      <dsp:nvSpPr>
        <dsp:cNvPr id="0" name=""/>
        <dsp:cNvSpPr/>
      </dsp:nvSpPr>
      <dsp:spPr>
        <a:xfrm>
          <a:off x="3531363" y="4826476"/>
          <a:ext cx="1722249" cy="1722249"/>
        </a:xfrm>
        <a:prstGeom prst="ellipse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chemeClr val="tx1"/>
              </a:solidFill>
            </a:rPr>
            <a:t>TB </a:t>
          </a:r>
          <a:r>
            <a:rPr lang="en-US" sz="2200" b="1" kern="1200" dirty="0" smtClean="0">
              <a:solidFill>
                <a:schemeClr val="tx1"/>
              </a:solidFill>
            </a:rPr>
            <a:t>3HS</a:t>
          </a:r>
          <a:endParaRPr lang="en-US" sz="2200" b="1" kern="1200" dirty="0">
            <a:solidFill>
              <a:schemeClr val="tx1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6.8% </a:t>
          </a:r>
          <a:endParaRPr lang="en-US" sz="2200" b="1" kern="1200" dirty="0">
            <a:solidFill>
              <a:schemeClr val="tx1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>
            <a:solidFill>
              <a:schemeClr val="tx1"/>
            </a:solidFill>
          </a:endParaRPr>
        </a:p>
      </dsp:txBody>
      <dsp:txXfrm>
        <a:off x="3783581" y="5078694"/>
        <a:ext cx="1217813" cy="1217813"/>
      </dsp:txXfrm>
    </dsp:sp>
    <dsp:sp modelId="{F452B5D0-C226-425E-A69A-27711D30D7BA}">
      <dsp:nvSpPr>
        <dsp:cNvPr id="0" name=""/>
        <dsp:cNvSpPr/>
      </dsp:nvSpPr>
      <dsp:spPr>
        <a:xfrm rot="10800000">
          <a:off x="3014622" y="2983581"/>
          <a:ext cx="365163" cy="585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>
            <a:solidFill>
              <a:schemeClr val="tx1"/>
            </a:solidFill>
          </a:endParaRPr>
        </a:p>
      </dsp:txBody>
      <dsp:txXfrm rot="10800000">
        <a:off x="3124171" y="3100694"/>
        <a:ext cx="255614" cy="351338"/>
      </dsp:txXfrm>
    </dsp:sp>
    <dsp:sp modelId="{F5C99E39-6F79-496E-BCE6-57DFF0D8A9D2}">
      <dsp:nvSpPr>
        <dsp:cNvPr id="0" name=""/>
        <dsp:cNvSpPr/>
      </dsp:nvSpPr>
      <dsp:spPr>
        <a:xfrm>
          <a:off x="1120125" y="2415239"/>
          <a:ext cx="1722249" cy="1722249"/>
        </a:xfrm>
        <a:prstGeom prst="ellipse">
          <a:avLst/>
        </a:prstGeom>
        <a:solidFill>
          <a:srgbClr val="FF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chemeClr val="tx1"/>
              </a:solidFill>
            </a:rPr>
            <a:t>YẾU </a:t>
          </a:r>
          <a:r>
            <a:rPr lang="en-US" sz="2200" b="1" kern="1200" dirty="0" smtClean="0">
              <a:solidFill>
                <a:schemeClr val="tx1"/>
              </a:solidFill>
            </a:rPr>
            <a:t>0 HS </a:t>
          </a:r>
          <a:endParaRPr lang="en-US" sz="2200" b="1" kern="1200" dirty="0">
            <a:solidFill>
              <a:schemeClr val="tx1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0 % 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1372343" y="2667457"/>
        <a:ext cx="1217813" cy="12178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BDBDE-258E-4F95-885E-473DF1CEDDCC}">
      <dsp:nvSpPr>
        <dsp:cNvPr id="0" name=""/>
        <dsp:cNvSpPr/>
      </dsp:nvSpPr>
      <dsp:spPr>
        <a:xfrm>
          <a:off x="3527873" y="2528381"/>
          <a:ext cx="1801237" cy="18012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err="1">
              <a:solidFill>
                <a:schemeClr val="tx1"/>
              </a:solidFill>
            </a:rPr>
            <a:t>Hạnh</a:t>
          </a:r>
          <a:r>
            <a:rPr lang="en-US" sz="4100" b="1" kern="1200" dirty="0">
              <a:solidFill>
                <a:schemeClr val="tx1"/>
              </a:solidFill>
            </a:rPr>
            <a:t> </a:t>
          </a:r>
          <a:r>
            <a:rPr lang="en-US" sz="4100" b="1" kern="1200" dirty="0" err="1">
              <a:solidFill>
                <a:schemeClr val="tx1"/>
              </a:solidFill>
            </a:rPr>
            <a:t>kiểm</a:t>
          </a:r>
          <a:r>
            <a:rPr lang="en-US" sz="4100" b="1" kern="1200" dirty="0">
              <a:solidFill>
                <a:schemeClr val="tx1"/>
              </a:solidFill>
            </a:rPr>
            <a:t> </a:t>
          </a:r>
        </a:p>
      </dsp:txBody>
      <dsp:txXfrm>
        <a:off x="3791658" y="2792166"/>
        <a:ext cx="1273667" cy="1273667"/>
      </dsp:txXfrm>
    </dsp:sp>
    <dsp:sp modelId="{AA69F2D5-7F6D-4B5D-AB68-1D460D5C401D}">
      <dsp:nvSpPr>
        <dsp:cNvPr id="0" name=""/>
        <dsp:cNvSpPr/>
      </dsp:nvSpPr>
      <dsp:spPr>
        <a:xfrm rot="16200000">
          <a:off x="4237441" y="1872512"/>
          <a:ext cx="382101" cy="612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1" kern="1200">
            <a:solidFill>
              <a:schemeClr val="tx1"/>
            </a:solidFill>
          </a:endParaRPr>
        </a:p>
      </dsp:txBody>
      <dsp:txXfrm>
        <a:off x="4294756" y="2052311"/>
        <a:ext cx="267471" cy="367452"/>
      </dsp:txXfrm>
    </dsp:sp>
    <dsp:sp modelId="{E234B476-405A-4C13-AB74-409FB8A36ECF}">
      <dsp:nvSpPr>
        <dsp:cNvPr id="0" name=""/>
        <dsp:cNvSpPr/>
      </dsp:nvSpPr>
      <dsp:spPr>
        <a:xfrm>
          <a:off x="3527873" y="6198"/>
          <a:ext cx="1801237" cy="18012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</a:rPr>
            <a:t>Tốt</a:t>
          </a:r>
          <a:endParaRPr lang="en-US" sz="2800" b="1" kern="1200" dirty="0">
            <a:solidFill>
              <a:schemeClr val="tx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100%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791658" y="269983"/>
        <a:ext cx="1273667" cy="1273667"/>
      </dsp:txXfrm>
    </dsp:sp>
    <dsp:sp modelId="{E059BE37-55F9-460D-9049-AAFD70FED447}">
      <dsp:nvSpPr>
        <dsp:cNvPr id="0" name=""/>
        <dsp:cNvSpPr/>
      </dsp:nvSpPr>
      <dsp:spPr>
        <a:xfrm>
          <a:off x="5487718" y="3122789"/>
          <a:ext cx="382101" cy="612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1" kern="1200">
            <a:solidFill>
              <a:schemeClr val="tx1"/>
            </a:solidFill>
          </a:endParaRPr>
        </a:p>
      </dsp:txBody>
      <dsp:txXfrm>
        <a:off x="5487718" y="3245273"/>
        <a:ext cx="267471" cy="367452"/>
      </dsp:txXfrm>
    </dsp:sp>
    <dsp:sp modelId="{79F012AF-1E65-4F70-BEFA-31EB61843C7E}">
      <dsp:nvSpPr>
        <dsp:cNvPr id="0" name=""/>
        <dsp:cNvSpPr/>
      </dsp:nvSpPr>
      <dsp:spPr>
        <a:xfrm>
          <a:off x="6050056" y="2528381"/>
          <a:ext cx="1801237" cy="180123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</a:rPr>
            <a:t>Khá</a:t>
          </a:r>
          <a:endParaRPr lang="en-US" sz="2800" b="1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0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313841" y="2792166"/>
        <a:ext cx="1273667" cy="1273667"/>
      </dsp:txXfrm>
    </dsp:sp>
    <dsp:sp modelId="{AF856982-49B8-4049-AE96-47032995AD8A}">
      <dsp:nvSpPr>
        <dsp:cNvPr id="0" name=""/>
        <dsp:cNvSpPr/>
      </dsp:nvSpPr>
      <dsp:spPr>
        <a:xfrm rot="5400000">
          <a:off x="4237441" y="4373066"/>
          <a:ext cx="382101" cy="612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1" kern="1200">
            <a:solidFill>
              <a:schemeClr val="tx1"/>
            </a:solidFill>
          </a:endParaRPr>
        </a:p>
      </dsp:txBody>
      <dsp:txXfrm>
        <a:off x="4294756" y="4438235"/>
        <a:ext cx="267471" cy="367452"/>
      </dsp:txXfrm>
    </dsp:sp>
    <dsp:sp modelId="{D6139B68-DE14-49C9-9F47-74E8207F6FE1}">
      <dsp:nvSpPr>
        <dsp:cNvPr id="0" name=""/>
        <dsp:cNvSpPr/>
      </dsp:nvSpPr>
      <dsp:spPr>
        <a:xfrm>
          <a:off x="3527873" y="5050564"/>
          <a:ext cx="1801237" cy="180123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solidFill>
                <a:schemeClr val="tx1"/>
              </a:solidFill>
            </a:rPr>
            <a:t>Trung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2800" b="1" kern="1200" dirty="0" err="1">
              <a:solidFill>
                <a:schemeClr val="tx1"/>
              </a:solidFill>
            </a:rPr>
            <a:t>bình</a:t>
          </a:r>
          <a:r>
            <a:rPr lang="en-US" sz="2800" b="1" kern="1200" dirty="0">
              <a:solidFill>
                <a:schemeClr val="tx1"/>
              </a:solidFill>
            </a:rPr>
            <a:t> 0%</a:t>
          </a:r>
        </a:p>
      </dsp:txBody>
      <dsp:txXfrm>
        <a:off x="3791658" y="5314349"/>
        <a:ext cx="1273667" cy="1273667"/>
      </dsp:txXfrm>
    </dsp:sp>
    <dsp:sp modelId="{93D32392-C078-4AD1-A940-1881B3C42006}">
      <dsp:nvSpPr>
        <dsp:cNvPr id="0" name=""/>
        <dsp:cNvSpPr/>
      </dsp:nvSpPr>
      <dsp:spPr>
        <a:xfrm rot="10800000">
          <a:off x="2987164" y="3122789"/>
          <a:ext cx="382101" cy="612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1" kern="1200">
            <a:solidFill>
              <a:schemeClr val="tx1"/>
            </a:solidFill>
          </a:endParaRPr>
        </a:p>
      </dsp:txBody>
      <dsp:txXfrm rot="10800000">
        <a:off x="3101794" y="3245273"/>
        <a:ext cx="267471" cy="367452"/>
      </dsp:txXfrm>
    </dsp:sp>
    <dsp:sp modelId="{8C30119E-5EE2-4E04-A76C-FA7B0D380AA8}">
      <dsp:nvSpPr>
        <dsp:cNvPr id="0" name=""/>
        <dsp:cNvSpPr/>
      </dsp:nvSpPr>
      <dsp:spPr>
        <a:xfrm>
          <a:off x="1005690" y="2528381"/>
          <a:ext cx="1801237" cy="180123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solidFill>
                <a:schemeClr val="tx1"/>
              </a:solidFill>
            </a:rPr>
            <a:t>Yếu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tx1"/>
              </a:solidFill>
            </a:rPr>
            <a:t>0%</a:t>
          </a:r>
        </a:p>
      </dsp:txBody>
      <dsp:txXfrm>
        <a:off x="1269475" y="2792166"/>
        <a:ext cx="1273667" cy="12736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9DD2F-BE07-4441-9EB4-7F123DF256A0}">
      <dsp:nvSpPr>
        <dsp:cNvPr id="0" name=""/>
        <dsp:cNvSpPr/>
      </dsp:nvSpPr>
      <dsp:spPr>
        <a:xfrm>
          <a:off x="3531363" y="2415239"/>
          <a:ext cx="1722249" cy="172224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>
              <a:solidFill>
                <a:schemeClr val="tx1"/>
              </a:solidFill>
            </a:rPr>
            <a:t>HỌC</a:t>
          </a:r>
          <a:r>
            <a:rPr lang="en-US" sz="4000" b="1" kern="1200" dirty="0">
              <a:solidFill>
                <a:schemeClr val="tx1"/>
              </a:solidFill>
            </a:rPr>
            <a:t> </a:t>
          </a:r>
          <a:r>
            <a:rPr lang="en-US" sz="4000" b="1" kern="1200" dirty="0" err="1">
              <a:solidFill>
                <a:schemeClr val="tx1"/>
              </a:solidFill>
            </a:rPr>
            <a:t>LỰC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3783581" y="2667457"/>
        <a:ext cx="1217813" cy="1217813"/>
      </dsp:txXfrm>
    </dsp:sp>
    <dsp:sp modelId="{559CC6B5-80FF-4B3C-AAD0-0383C1815DDC}">
      <dsp:nvSpPr>
        <dsp:cNvPr id="0" name=""/>
        <dsp:cNvSpPr/>
      </dsp:nvSpPr>
      <dsp:spPr>
        <a:xfrm rot="16200000">
          <a:off x="4209906" y="1788297"/>
          <a:ext cx="365163" cy="585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chemeClr val="tx1"/>
            </a:solidFill>
          </a:endParaRPr>
        </a:p>
      </dsp:txBody>
      <dsp:txXfrm>
        <a:off x="4264681" y="1960185"/>
        <a:ext cx="255614" cy="351338"/>
      </dsp:txXfrm>
    </dsp:sp>
    <dsp:sp modelId="{A84384FE-AFD6-4C0F-9737-ED8B996094C2}">
      <dsp:nvSpPr>
        <dsp:cNvPr id="0" name=""/>
        <dsp:cNvSpPr/>
      </dsp:nvSpPr>
      <dsp:spPr>
        <a:xfrm>
          <a:off x="3531363" y="4001"/>
          <a:ext cx="1722249" cy="172224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GIỎI </a:t>
          </a:r>
          <a:r>
            <a:rPr lang="en-US" sz="1600" b="1" kern="1200" dirty="0" smtClean="0">
              <a:solidFill>
                <a:schemeClr val="tx1"/>
              </a:solidFill>
            </a:rPr>
            <a:t>35 HS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783581" y="256219"/>
        <a:ext cx="1217813" cy="1217813"/>
      </dsp:txXfrm>
    </dsp:sp>
    <dsp:sp modelId="{4C58037C-435C-4473-A4EF-5C31180B8958}">
      <dsp:nvSpPr>
        <dsp:cNvPr id="0" name=""/>
        <dsp:cNvSpPr/>
      </dsp:nvSpPr>
      <dsp:spPr>
        <a:xfrm rot="21546270">
          <a:off x="5423160" y="2964276"/>
          <a:ext cx="408818" cy="585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chemeClr val="tx1"/>
            </a:solidFill>
          </a:endParaRPr>
        </a:p>
      </dsp:txBody>
      <dsp:txXfrm>
        <a:off x="5423167" y="3082347"/>
        <a:ext cx="286173" cy="351338"/>
      </dsp:txXfrm>
    </dsp:sp>
    <dsp:sp modelId="{2CF61C49-41F1-4055-8742-C38B5CF64741}">
      <dsp:nvSpPr>
        <dsp:cNvPr id="0" name=""/>
        <dsp:cNvSpPr/>
      </dsp:nvSpPr>
      <dsp:spPr>
        <a:xfrm>
          <a:off x="6024663" y="2376267"/>
          <a:ext cx="1722249" cy="1722249"/>
        </a:xfrm>
        <a:prstGeom prst="ellips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KHÁ </a:t>
          </a:r>
          <a:r>
            <a:rPr lang="en-US" sz="1600" b="1" kern="1200" dirty="0" smtClean="0">
              <a:solidFill>
                <a:schemeClr val="tx1"/>
              </a:solidFill>
            </a:rPr>
            <a:t>9 HS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6276881" y="2628485"/>
        <a:ext cx="1217813" cy="1217813"/>
      </dsp:txXfrm>
    </dsp:sp>
    <dsp:sp modelId="{46F60F62-1B8A-4B7A-AF08-A86E5AC09D5C}">
      <dsp:nvSpPr>
        <dsp:cNvPr id="0" name=""/>
        <dsp:cNvSpPr/>
      </dsp:nvSpPr>
      <dsp:spPr>
        <a:xfrm rot="5400000">
          <a:off x="4209906" y="4178865"/>
          <a:ext cx="365163" cy="585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chemeClr val="tx1"/>
            </a:solidFill>
          </a:endParaRPr>
        </a:p>
      </dsp:txBody>
      <dsp:txXfrm>
        <a:off x="4264681" y="4241204"/>
        <a:ext cx="255614" cy="351338"/>
      </dsp:txXfrm>
    </dsp:sp>
    <dsp:sp modelId="{7CCCADF7-2927-45AC-BC83-462CEBC1FF96}">
      <dsp:nvSpPr>
        <dsp:cNvPr id="0" name=""/>
        <dsp:cNvSpPr/>
      </dsp:nvSpPr>
      <dsp:spPr>
        <a:xfrm>
          <a:off x="3531363" y="4826476"/>
          <a:ext cx="1722249" cy="1722249"/>
        </a:xfrm>
        <a:prstGeom prst="ellipse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TB </a:t>
          </a:r>
          <a:endParaRPr lang="en-US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0</a:t>
          </a:r>
          <a:endParaRPr lang="en-US" sz="16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/>
            </a:solidFill>
          </a:endParaRPr>
        </a:p>
      </dsp:txBody>
      <dsp:txXfrm>
        <a:off x="3783581" y="5078694"/>
        <a:ext cx="1217813" cy="1217813"/>
      </dsp:txXfrm>
    </dsp:sp>
    <dsp:sp modelId="{F452B5D0-C226-425E-A69A-27711D30D7BA}">
      <dsp:nvSpPr>
        <dsp:cNvPr id="0" name=""/>
        <dsp:cNvSpPr/>
      </dsp:nvSpPr>
      <dsp:spPr>
        <a:xfrm rot="10800000">
          <a:off x="3014622" y="2983581"/>
          <a:ext cx="365163" cy="585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chemeClr val="tx1"/>
            </a:solidFill>
          </a:endParaRPr>
        </a:p>
      </dsp:txBody>
      <dsp:txXfrm rot="10800000">
        <a:off x="3124171" y="3100694"/>
        <a:ext cx="255614" cy="351338"/>
      </dsp:txXfrm>
    </dsp:sp>
    <dsp:sp modelId="{F5C99E39-6F79-496E-BCE6-57DFF0D8A9D2}">
      <dsp:nvSpPr>
        <dsp:cNvPr id="0" name=""/>
        <dsp:cNvSpPr/>
      </dsp:nvSpPr>
      <dsp:spPr>
        <a:xfrm>
          <a:off x="1120125" y="2415239"/>
          <a:ext cx="1722249" cy="1722249"/>
        </a:xfrm>
        <a:prstGeom prst="ellipse">
          <a:avLst/>
        </a:prstGeom>
        <a:solidFill>
          <a:srgbClr val="FF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YẾU </a:t>
          </a:r>
          <a:r>
            <a:rPr lang="en-US" sz="1600" b="1" kern="1200" dirty="0" smtClean="0">
              <a:solidFill>
                <a:schemeClr val="tx1"/>
              </a:solidFill>
            </a:rPr>
            <a:t>0 HS </a:t>
          </a:r>
          <a:endParaRPr lang="en-US" sz="16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0 %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372343" y="2667457"/>
        <a:ext cx="1217813" cy="1217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69B21-BCA9-49AB-A92D-813B41275908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A065F-F011-40DB-B956-3E5133A81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7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58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60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6860-748F-4269-9652-968D1702A7B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D7FE-E468-477E-A764-0F735A5C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9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6860-748F-4269-9652-968D1702A7B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D7FE-E468-477E-A764-0F735A5C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0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6860-748F-4269-9652-968D1702A7B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D7FE-E468-477E-A764-0F735A5C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5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6860-748F-4269-9652-968D1702A7B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D7FE-E468-477E-A764-0F735A5C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0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6860-748F-4269-9652-968D1702A7B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D7FE-E468-477E-A764-0F735A5C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6860-748F-4269-9652-968D1702A7B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D7FE-E468-477E-A764-0F735A5C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5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6860-748F-4269-9652-968D1702A7B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D7FE-E468-477E-A764-0F735A5C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9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6860-748F-4269-9652-968D1702A7B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D7FE-E468-477E-A764-0F735A5C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0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6860-748F-4269-9652-968D1702A7B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D7FE-E468-477E-A764-0F735A5C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1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6860-748F-4269-9652-968D1702A7B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D7FE-E468-477E-A764-0F735A5C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6860-748F-4269-9652-968D1702A7B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D7FE-E468-477E-A764-0F735A5C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E6860-748F-4269-9652-968D1702A7B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8D7FE-E468-477E-A764-0F735A5C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6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ipXt6XGzq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934376"/>
            <a:ext cx="12194117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2"/>
          <p:cNvSpPr txBox="1"/>
          <p:nvPr/>
        </p:nvSpPr>
        <p:spPr>
          <a:xfrm>
            <a:off x="4673127" y="836713"/>
            <a:ext cx="3047471" cy="1771528"/>
          </a:xfrm>
          <a:prstGeom prst="rect">
            <a:avLst/>
          </a:prstGeom>
          <a:noFill/>
        </p:spPr>
        <p:txBody>
          <a:bodyPr wrap="square" lIns="128921" tIns="64461" rIns="128921" bIns="64461" rtlCol="0">
            <a:spAutoFit/>
          </a:bodyPr>
          <a:lstStyle/>
          <a:p>
            <a:pPr algn="ctr">
              <a:defRPr/>
            </a:pPr>
            <a:r>
              <a:rPr lang="en-US" altLang="zh-CN" sz="10666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0666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4" descr="E:\我图PPT\00001PNG素材\扁平化png\222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713" y="2728364"/>
            <a:ext cx="12932271" cy="15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987715" y="2724804"/>
            <a:ext cx="9985109" cy="181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1" tIns="45696" rIns="91391" bIns="45696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7A2 </a:t>
            </a:r>
            <a:r>
              <a:rPr lang="en-US" alt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HKII</a:t>
            </a:r>
            <a:endParaRPr lang="en-US" altLang="en-US" sz="4267" dirty="0">
              <a:latin typeface="Cambria" panose="02040503050406030204" pitchFamily="18" charset="0"/>
            </a:endParaRPr>
          </a:p>
        </p:txBody>
      </p:sp>
      <p:pic>
        <p:nvPicPr>
          <p:cNvPr id="2050" name="Picture 2" descr="E:\0000000我图PPT\00001PNG素材\儿童卡通\6465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511" y="1575168"/>
            <a:ext cx="3138047" cy="563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72643" y="-153895"/>
            <a:ext cx="2768533" cy="31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4391728"/>
            <a:ext cx="3139976" cy="21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86465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68998121"/>
              </p:ext>
            </p:extLst>
          </p:nvPr>
        </p:nvGraphicFramePr>
        <p:xfrm>
          <a:off x="1703512" y="188640"/>
          <a:ext cx="878497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99DF92E-4FCA-41F2-8143-9E41A31371EC}"/>
              </a:ext>
            </a:extLst>
          </p:cNvPr>
          <p:cNvSpPr/>
          <p:nvPr/>
        </p:nvSpPr>
        <p:spPr>
          <a:xfrm>
            <a:off x="527382" y="188640"/>
            <a:ext cx="3936437" cy="648072"/>
          </a:xfrm>
          <a:prstGeom prst="rect">
            <a:avLst/>
          </a:prstGeom>
          <a:solidFill>
            <a:srgbClr val="02987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b="1"/>
              <a:t>HỌC LỰC</a:t>
            </a:r>
          </a:p>
        </p:txBody>
      </p:sp>
    </p:spTree>
    <p:extLst>
      <p:ext uri="{BB962C8B-B14F-4D97-AF65-F5344CB8AC3E}">
        <p14:creationId xmlns:p14="http://schemas.microsoft.com/office/powerpoint/2010/main" val="207530122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https://www.youtube.com/watch?v=eipXt6XGzqk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29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3055-69A2-4204-B2F9-889DE653D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A1AE5-2341-4A7B-BDEB-6585D0BBD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CB8480-399A-4BFA-BD3E-2A924323B6F4}"/>
              </a:ext>
            </a:extLst>
          </p:cNvPr>
          <p:cNvSpPr txBox="1"/>
          <p:nvPr/>
        </p:nvSpPr>
        <p:spPr>
          <a:xfrm>
            <a:off x="3124200" y="2667001"/>
            <a:ext cx="607050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</a:t>
            </a:r>
          </a:p>
          <a:p>
            <a:pPr algn="ctr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CÁM </a:t>
            </a:r>
            <a:r>
              <a:rPr lang="vi-V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N!</a:t>
            </a:r>
          </a:p>
        </p:txBody>
      </p:sp>
      <p:pic>
        <p:nvPicPr>
          <p:cNvPr id="6" name="Picture 5" descr="69268[1]">
            <a:extLst>
              <a:ext uri="{FF2B5EF4-FFF2-40B4-BE49-F238E27FC236}">
                <a16:creationId xmlns:a16="http://schemas.microsoft.com/office/drawing/2014/main" id="{7FF6FDB2-8176-496E-BC9C-59D39FDF66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5" y="5595529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69268[1]">
            <a:extLst>
              <a:ext uri="{FF2B5EF4-FFF2-40B4-BE49-F238E27FC236}">
                <a16:creationId xmlns:a16="http://schemas.microsoft.com/office/drawing/2014/main" id="{4D8D43C5-5E4D-4D44-96AC-CC36F38C20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24" y="5584979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69268[1]">
            <a:extLst>
              <a:ext uri="{FF2B5EF4-FFF2-40B4-BE49-F238E27FC236}">
                <a16:creationId xmlns:a16="http://schemas.microsoft.com/office/drawing/2014/main" id="{AB84F8A1-404F-4293-97F2-06FD38878D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24" y="560608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69268[1]">
            <a:extLst>
              <a:ext uri="{FF2B5EF4-FFF2-40B4-BE49-F238E27FC236}">
                <a16:creationId xmlns:a16="http://schemas.microsoft.com/office/drawing/2014/main" id="{71BC3718-D6BE-4D2A-B72D-1A3692FAF1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113" y="5595529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69268[1]">
            <a:extLst>
              <a:ext uri="{FF2B5EF4-FFF2-40B4-BE49-F238E27FC236}">
                <a16:creationId xmlns:a16="http://schemas.microsoft.com/office/drawing/2014/main" id="{A702DEC1-2F5B-4B33-B683-02B5015F00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03" y="5616631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69268[1]">
            <a:extLst>
              <a:ext uri="{FF2B5EF4-FFF2-40B4-BE49-F238E27FC236}">
                <a16:creationId xmlns:a16="http://schemas.microsoft.com/office/drawing/2014/main" id="{9994AE05-4B08-4A6B-B1F9-5D3A3E716B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891" y="560608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69268[1]">
            <a:extLst>
              <a:ext uri="{FF2B5EF4-FFF2-40B4-BE49-F238E27FC236}">
                <a16:creationId xmlns:a16="http://schemas.microsoft.com/office/drawing/2014/main" id="{49B70126-3BFB-4475-B108-B04F902996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80" y="566645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69268[1]">
            <a:extLst>
              <a:ext uri="{FF2B5EF4-FFF2-40B4-BE49-F238E27FC236}">
                <a16:creationId xmlns:a16="http://schemas.microsoft.com/office/drawing/2014/main" id="{9F824250-5554-4211-A140-0B42A1B5E2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669" y="565590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69268[1]">
            <a:extLst>
              <a:ext uri="{FF2B5EF4-FFF2-40B4-BE49-F238E27FC236}">
                <a16:creationId xmlns:a16="http://schemas.microsoft.com/office/drawing/2014/main" id="{4D6AFDCD-CC16-4E4B-AC8C-BAFEA2202E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047" y="566645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69268[1]">
            <a:extLst>
              <a:ext uri="{FF2B5EF4-FFF2-40B4-BE49-F238E27FC236}">
                <a16:creationId xmlns:a16="http://schemas.microsoft.com/office/drawing/2014/main" id="{E50B734A-151D-4EFF-95ED-8CD844FFE9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935" y="565590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NgayTetQueEm-BaoAn-5160472">
            <a:hlinkClick r:id="" action="ppaction://media"/>
            <a:extLst>
              <a:ext uri="{FF2B5EF4-FFF2-40B4-BE49-F238E27FC236}">
                <a16:creationId xmlns:a16="http://schemas.microsoft.com/office/drawing/2014/main" id="{2CD516DA-D261-4BD2-8A7E-EB94DEF416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69424" y="38287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9545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3519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Arc 15">
            <a:extLst>
              <a:ext uri="{FF2B5EF4-FFF2-40B4-BE49-F238E27FC236}">
                <a16:creationId xmlns:a16="http://schemas.microsoft.com/office/drawing/2014/main" id="{9F8EB3BB-F942-4F5D-8144-C164C6B3D237}"/>
              </a:ext>
            </a:extLst>
          </p:cNvPr>
          <p:cNvSpPr/>
          <p:nvPr/>
        </p:nvSpPr>
        <p:spPr>
          <a:xfrm>
            <a:off x="-1008063" y="1149351"/>
            <a:ext cx="5143501" cy="5143500"/>
          </a:xfrm>
          <a:prstGeom prst="arc">
            <a:avLst>
              <a:gd name="adj1" fmla="val 16200000"/>
              <a:gd name="adj2" fmla="val 5406790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1">
              <a:solidFill>
                <a:prstClr val="black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845DB1-D216-40C2-9830-74CB48FE0AB4}"/>
              </a:ext>
            </a:extLst>
          </p:cNvPr>
          <p:cNvSpPr txBox="1"/>
          <p:nvPr/>
        </p:nvSpPr>
        <p:spPr>
          <a:xfrm flipH="1">
            <a:off x="4447437" y="1884547"/>
            <a:ext cx="5146267" cy="58477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44 HS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DACE93-0AA8-4572-88F0-74C66188E238}"/>
              </a:ext>
            </a:extLst>
          </p:cNvPr>
          <p:cNvSpPr txBox="1"/>
          <p:nvPr/>
        </p:nvSpPr>
        <p:spPr>
          <a:xfrm flipH="1">
            <a:off x="4447438" y="2844225"/>
            <a:ext cx="5143500" cy="58477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: 20 HS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E2D506-3151-4A90-9B89-DD1A56E4E912}"/>
              </a:ext>
            </a:extLst>
          </p:cNvPr>
          <p:cNvSpPr txBox="1"/>
          <p:nvPr/>
        </p:nvSpPr>
        <p:spPr>
          <a:xfrm flipH="1">
            <a:off x="4481421" y="3839400"/>
            <a:ext cx="5143500" cy="6463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24 HS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717FA91-D43B-400E-96B5-F3206CFA69A2}"/>
              </a:ext>
            </a:extLst>
          </p:cNvPr>
          <p:cNvSpPr/>
          <p:nvPr/>
        </p:nvSpPr>
        <p:spPr>
          <a:xfrm>
            <a:off x="3605016" y="2176935"/>
            <a:ext cx="268531" cy="245444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8FCC894-14CB-4980-B176-A1B66232B33A}"/>
              </a:ext>
            </a:extLst>
          </p:cNvPr>
          <p:cNvSpPr/>
          <p:nvPr/>
        </p:nvSpPr>
        <p:spPr>
          <a:xfrm>
            <a:off x="3978903" y="3128322"/>
            <a:ext cx="268531" cy="245444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9222B09-3D19-4726-B648-31E892B6E532}"/>
              </a:ext>
            </a:extLst>
          </p:cNvPr>
          <p:cNvSpPr/>
          <p:nvPr/>
        </p:nvSpPr>
        <p:spPr>
          <a:xfrm>
            <a:off x="3980389" y="4079709"/>
            <a:ext cx="268531" cy="245444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1EE461A-6CF9-4971-ABFF-995BAF2CEB8D}"/>
              </a:ext>
            </a:extLst>
          </p:cNvPr>
          <p:cNvSpPr/>
          <p:nvPr/>
        </p:nvSpPr>
        <p:spPr>
          <a:xfrm>
            <a:off x="3613921" y="5031095"/>
            <a:ext cx="268531" cy="245444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99C19FF3-FBE3-41F3-89CF-0F9DDD7879CB}"/>
              </a:ext>
            </a:extLst>
          </p:cNvPr>
          <p:cNvSpPr/>
          <p:nvPr/>
        </p:nvSpPr>
        <p:spPr>
          <a:xfrm>
            <a:off x="-503237" y="1736726"/>
            <a:ext cx="4248151" cy="3968751"/>
          </a:xfrm>
          <a:prstGeom prst="arc">
            <a:avLst>
              <a:gd name="adj1" fmla="val 16200000"/>
              <a:gd name="adj2" fmla="val 5364483"/>
            </a:avLst>
          </a:prstGeom>
          <a:solidFill>
            <a:srgbClr val="FFFF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1">
              <a:solidFill>
                <a:prstClr val="white"/>
              </a:solidFill>
            </a:endParaRPr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1D2D5EF4-EC38-43FD-A8EA-CEEC43C57A82}"/>
              </a:ext>
            </a:extLst>
          </p:cNvPr>
          <p:cNvGrpSpPr/>
          <p:nvPr/>
        </p:nvGrpSpPr>
        <p:grpSpPr>
          <a:xfrm rot="5400000">
            <a:off x="-887083" y="3739163"/>
            <a:ext cx="4918241" cy="196923"/>
            <a:chOff x="-3200400" y="3314700"/>
            <a:chExt cx="6246420" cy="228600"/>
          </a:xfrm>
          <a:solidFill>
            <a:srgbClr val="FFFF00"/>
          </a:solidFill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DAEF509-F79E-42AA-8BB8-AA42FF5796B2}"/>
                </a:ext>
              </a:extLst>
            </p:cNvPr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>
                <a:solidFill>
                  <a:prstClr val="white"/>
                </a:solidFill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5AD4719-81C9-4C64-B575-4BDF1D80379F}"/>
                </a:ext>
              </a:extLst>
            </p:cNvPr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>
                <a:solidFill>
                  <a:prstClr val="white"/>
                </a:solidFill>
              </a:endParaRPr>
            </a:p>
          </p:txBody>
        </p:sp>
      </p:grpSp>
      <p:sp>
        <p:nvSpPr>
          <p:cNvPr id="29" name="Title 12">
            <a:extLst>
              <a:ext uri="{FF2B5EF4-FFF2-40B4-BE49-F238E27FC236}">
                <a16:creationId xmlns:a16="http://schemas.microsoft.com/office/drawing/2014/main" id="{3E08CB58-5065-44FD-B61C-60AFC8F4A31F}"/>
              </a:ext>
            </a:extLst>
          </p:cNvPr>
          <p:cNvSpPr txBox="1">
            <a:spLocks/>
          </p:cNvSpPr>
          <p:nvPr/>
        </p:nvSpPr>
        <p:spPr>
          <a:xfrm>
            <a:off x="630035" y="133040"/>
            <a:ext cx="5688013" cy="6651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34291" rIns="0" bIns="34291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latin typeface="Cambria" panose="02040503050406030204" pitchFamily="18" charset="0"/>
              </a:rPr>
              <a:t>ĐẶC ĐIỂM – TÌNH HÌNH</a:t>
            </a:r>
          </a:p>
        </p:txBody>
      </p:sp>
      <p:sp>
        <p:nvSpPr>
          <p:cNvPr id="30" name="Title 12">
            <a:extLst>
              <a:ext uri="{FF2B5EF4-FFF2-40B4-BE49-F238E27FC236}">
                <a16:creationId xmlns:a16="http://schemas.microsoft.com/office/drawing/2014/main" id="{A9F6EAB0-1E7E-4B9C-829B-27338059680F}"/>
              </a:ext>
            </a:extLst>
          </p:cNvPr>
          <p:cNvSpPr txBox="1">
            <a:spLocks/>
          </p:cNvSpPr>
          <p:nvPr/>
        </p:nvSpPr>
        <p:spPr>
          <a:xfrm>
            <a:off x="1622849" y="2346592"/>
            <a:ext cx="1851193" cy="2411995"/>
          </a:xfrm>
          <a:prstGeom prst="rect">
            <a:avLst/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34291" rIns="0" bIns="34291" numCol="1" anchor="b">
            <a:prstTxWarp prst="textPlain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2251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Lớp</a:t>
            </a:r>
            <a:r>
              <a:rPr lang="en-US" sz="2251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</a:p>
          <a:p>
            <a:pPr algn="ctr">
              <a:lnSpc>
                <a:spcPct val="100000"/>
              </a:lnSpc>
              <a:defRPr/>
            </a:pPr>
            <a:r>
              <a:rPr lang="en-US" sz="2251" b="1" dirty="0">
                <a:solidFill>
                  <a:srgbClr val="C00000"/>
                </a:solidFill>
                <a:latin typeface="Cambria" panose="02040503050406030204" pitchFamily="18" charset="0"/>
              </a:rPr>
              <a:t>7A2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5054FA-9F42-4A1D-B7D3-0F3C0386B3EF}"/>
              </a:ext>
            </a:extLst>
          </p:cNvPr>
          <p:cNvSpPr txBox="1"/>
          <p:nvPr/>
        </p:nvSpPr>
        <p:spPr>
          <a:xfrm flipH="1">
            <a:off x="4464891" y="4882050"/>
            <a:ext cx="5160029" cy="120032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01 HS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776724"/>
      </p:ext>
    </p:extLst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1631504" y="0"/>
          <a:ext cx="88569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D5623E8-F1F2-4498-A113-6241FE1E183A}"/>
              </a:ext>
            </a:extLst>
          </p:cNvPr>
          <p:cNvSpPr/>
          <p:nvPr/>
        </p:nvSpPr>
        <p:spPr>
          <a:xfrm>
            <a:off x="527382" y="188640"/>
            <a:ext cx="3936437" cy="648072"/>
          </a:xfrm>
          <a:prstGeom prst="rect">
            <a:avLst/>
          </a:prstGeom>
          <a:solidFill>
            <a:srgbClr val="02987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b="1"/>
              <a:t>HẠNH KIỂM</a:t>
            </a:r>
          </a:p>
        </p:txBody>
      </p:sp>
    </p:spTree>
    <p:extLst>
      <p:ext uri="{BB962C8B-B14F-4D97-AF65-F5344CB8AC3E}">
        <p14:creationId xmlns:p14="http://schemas.microsoft.com/office/powerpoint/2010/main" val="95978325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1703512" y="188640"/>
          <a:ext cx="878497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99DF92E-4FCA-41F2-8143-9E41A31371EC}"/>
              </a:ext>
            </a:extLst>
          </p:cNvPr>
          <p:cNvSpPr/>
          <p:nvPr/>
        </p:nvSpPr>
        <p:spPr>
          <a:xfrm>
            <a:off x="527382" y="188640"/>
            <a:ext cx="3936437" cy="648072"/>
          </a:xfrm>
          <a:prstGeom prst="rect">
            <a:avLst/>
          </a:prstGeom>
          <a:solidFill>
            <a:srgbClr val="02987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b="1"/>
              <a:t>HỌC LỰC</a:t>
            </a:r>
          </a:p>
        </p:txBody>
      </p:sp>
    </p:spTree>
    <p:extLst>
      <p:ext uri="{BB962C8B-B14F-4D97-AF65-F5344CB8AC3E}">
        <p14:creationId xmlns:p14="http://schemas.microsoft.com/office/powerpoint/2010/main" val="327479197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CÁC HOẠT ĐỘNG VÀ THÀNH TÍCH ĐẠT ĐƯỢC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rồng</a:t>
            </a:r>
            <a:r>
              <a:rPr lang="en-US" dirty="0" smtClean="0"/>
              <a:t>- </a:t>
            </a:r>
            <a:r>
              <a:rPr lang="en-US" dirty="0" err="1" smtClean="0"/>
              <a:t>Bạch</a:t>
            </a:r>
            <a:r>
              <a:rPr lang="en-US" dirty="0" smtClean="0"/>
              <a:t> </a:t>
            </a:r>
            <a:r>
              <a:rPr lang="en-US" dirty="0" err="1" smtClean="0"/>
              <a:t>đằng</a:t>
            </a:r>
            <a:r>
              <a:rPr lang="en-US" dirty="0" smtClean="0"/>
              <a:t> </a:t>
            </a:r>
            <a:r>
              <a:rPr lang="en-US" dirty="0" err="1" smtClean="0"/>
              <a:t>giang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thi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thi</a:t>
            </a:r>
            <a:r>
              <a:rPr lang="en-US" dirty="0" smtClean="0"/>
              <a:t> sang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covid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covid</a:t>
            </a:r>
            <a:r>
              <a:rPr lang="en-US" dirty="0" smtClean="0"/>
              <a:t> </a:t>
            </a:r>
            <a:r>
              <a:rPr lang="en-US" dirty="0" err="1" smtClean="0"/>
              <a:t>đạt</a:t>
            </a:r>
            <a:r>
              <a:rPr lang="en-US" dirty="0" smtClean="0"/>
              <a:t> 1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nhì</a:t>
            </a:r>
            <a:r>
              <a:rPr lang="en-US" dirty="0" smtClean="0"/>
              <a:t>,  1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quỹ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thiện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xuân</a:t>
            </a:r>
            <a:r>
              <a:rPr lang="en-US" dirty="0" smtClean="0"/>
              <a:t>,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quỹ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hoạch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, </a:t>
            </a:r>
            <a:r>
              <a:rPr lang="en-US" dirty="0" err="1" smtClean="0"/>
              <a:t>mua</a:t>
            </a:r>
            <a:r>
              <a:rPr lang="en-US" dirty="0" smtClean="0"/>
              <a:t> </a:t>
            </a:r>
            <a:r>
              <a:rPr lang="en-US" dirty="0" err="1" smtClean="0"/>
              <a:t>tăm</a:t>
            </a:r>
            <a:r>
              <a:rPr lang="en-US" dirty="0" smtClean="0"/>
              <a:t> </a:t>
            </a:r>
            <a:r>
              <a:rPr lang="en-US" dirty="0" err="1" smtClean="0"/>
              <a:t>ủng</a:t>
            </a:r>
            <a:r>
              <a:rPr lang="en-US" dirty="0" smtClean="0"/>
              <a:t>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mù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 </a:t>
            </a:r>
            <a:r>
              <a:rPr lang="en-US" dirty="0" err="1" smtClean="0"/>
              <a:t>thiếu</a:t>
            </a:r>
            <a:r>
              <a:rPr lang="en-US" dirty="0"/>
              <a:t> </a:t>
            </a:r>
            <a:r>
              <a:rPr lang="en-US" dirty="0" err="1" smtClean="0"/>
              <a:t>nhi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Lâm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thi</a:t>
            </a:r>
            <a:r>
              <a:rPr lang="en-US" dirty="0" smtClean="0"/>
              <a:t> </a:t>
            </a:r>
            <a:r>
              <a:rPr lang="en-US" dirty="0" err="1" smtClean="0"/>
              <a:t>tuyên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Phố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Đạt</a:t>
            </a:r>
            <a:r>
              <a:rPr lang="en-US" dirty="0" smtClean="0"/>
              <a:t> </a:t>
            </a:r>
            <a:r>
              <a:rPr lang="en-US" dirty="0" err="1" smtClean="0"/>
              <a:t>danh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/>
              <a:t> </a:t>
            </a:r>
            <a:r>
              <a:rPr lang="en-US" dirty="0" err="1" smtClean="0"/>
              <a:t>Tiên</a:t>
            </a:r>
            <a:r>
              <a:rPr lang="en-US" dirty="0" smtClean="0"/>
              <a:t>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săc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63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>
            <a:extLst>
              <a:ext uri="{FF2B5EF4-FFF2-40B4-BE49-F238E27FC236}">
                <a16:creationId xmlns:a16="http://schemas.microsoft.com/office/drawing/2014/main" id="{BA75A796-A173-45FC-AB4E-3C17F57F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4472464"/>
            <a:ext cx="7745413" cy="213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BCF6C4AE-9D63-4EEF-842F-B1E1D6FC7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28" y="2889256"/>
            <a:ext cx="8447088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E0A71F88-C54D-4BB9-AC71-87834EEEC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7" y="1365887"/>
            <a:ext cx="6673851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ADD8FA48-8274-4275-AF30-B1C7ACE29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48" y="1139036"/>
            <a:ext cx="314642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70C60124-93C2-4208-AC79-60A3B7487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6" y="3354388"/>
            <a:ext cx="3146425" cy="194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58E54D-6DD4-4179-86FC-B5196176209B}"/>
              </a:ext>
            </a:extLst>
          </p:cNvPr>
          <p:cNvSpPr/>
          <p:nvPr/>
        </p:nvSpPr>
        <p:spPr>
          <a:xfrm>
            <a:off x="527382" y="188640"/>
            <a:ext cx="3936437" cy="648072"/>
          </a:xfrm>
          <a:prstGeom prst="rect">
            <a:avLst/>
          </a:prstGeom>
          <a:solidFill>
            <a:srgbClr val="A45BB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b="1"/>
              <a:t>ƯU ĐIỂM</a:t>
            </a:r>
          </a:p>
        </p:txBody>
      </p:sp>
    </p:spTree>
    <p:extLst>
      <p:ext uri="{BB962C8B-B14F-4D97-AF65-F5344CB8AC3E}">
        <p14:creationId xmlns:p14="http://schemas.microsoft.com/office/powerpoint/2010/main" val="216234424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9" name="Picture 15">
            <a:extLst>
              <a:ext uri="{FF2B5EF4-FFF2-40B4-BE49-F238E27FC236}">
                <a16:creationId xmlns:a16="http://schemas.microsoft.com/office/drawing/2014/main" id="{BE6DCE6F-4E13-4E49-9738-1A875D34B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1149813"/>
            <a:ext cx="1684339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C563A327-C9B9-4D40-B58B-03BEC71CF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908" y="3919669"/>
            <a:ext cx="3541713" cy="291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234B8F9C-2B6E-4689-A8CB-533066083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108" y="1211789"/>
            <a:ext cx="206692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id="{31499CCC-F324-43CE-91D6-6CC37EE9A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4" y="4266075"/>
            <a:ext cx="4719639" cy="90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59C8D502-F6F2-40AD-87AC-78383E553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9" y="2103901"/>
            <a:ext cx="4127500" cy="19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50DA08CC-1844-4F2F-B021-23717A982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4" y="4295388"/>
            <a:ext cx="3830639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9A1D51F2-90D4-4BAB-BED3-1B6921E77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7" y="4077163"/>
            <a:ext cx="4416425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64F9E7CE-7102-41F2-800D-B80B6DF51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845014"/>
            <a:ext cx="4279900" cy="37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1061597B-1138-48DA-B6B1-7197954E9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2266803"/>
            <a:ext cx="4821239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6733707D-A245-4F9A-9D84-6B0E548DD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55" y="3569531"/>
            <a:ext cx="2322079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8EA7708-C0CD-4491-8B21-99E66E809F41}"/>
              </a:ext>
            </a:extLst>
          </p:cNvPr>
          <p:cNvSpPr/>
          <p:nvPr/>
        </p:nvSpPr>
        <p:spPr>
          <a:xfrm>
            <a:off x="527382" y="188640"/>
            <a:ext cx="3936437" cy="648072"/>
          </a:xfrm>
          <a:prstGeom prst="rect">
            <a:avLst/>
          </a:prstGeom>
          <a:solidFill>
            <a:srgbClr val="A45BB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b="1"/>
              <a:t>NHƯỢC ĐIỂM</a:t>
            </a:r>
          </a:p>
        </p:txBody>
      </p:sp>
    </p:spTree>
    <p:extLst>
      <p:ext uri="{BB962C8B-B14F-4D97-AF65-F5344CB8AC3E}">
        <p14:creationId xmlns:p14="http://schemas.microsoft.com/office/powerpoint/2010/main" val="80601081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934376"/>
            <a:ext cx="12194117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2"/>
          <p:cNvSpPr txBox="1"/>
          <p:nvPr/>
        </p:nvSpPr>
        <p:spPr>
          <a:xfrm>
            <a:off x="4673127" y="836713"/>
            <a:ext cx="3047471" cy="1771528"/>
          </a:xfrm>
          <a:prstGeom prst="rect">
            <a:avLst/>
          </a:prstGeom>
          <a:noFill/>
        </p:spPr>
        <p:txBody>
          <a:bodyPr wrap="square" lIns="128921" tIns="64461" rIns="128921" bIns="64461" rtlCol="0">
            <a:spAutoFit/>
          </a:bodyPr>
          <a:lstStyle/>
          <a:p>
            <a:pPr algn="ctr">
              <a:defRPr/>
            </a:pPr>
            <a:r>
              <a:rPr lang="en-US" altLang="zh-CN" sz="10666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0666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4" descr="E:\我图PPT\00001PNG素材\扁平化png\222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714" y="2709445"/>
            <a:ext cx="12932271" cy="15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1041424" y="2492728"/>
            <a:ext cx="9985109" cy="181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1" tIns="45696" rIns="91391" bIns="45696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en-US" sz="4267" dirty="0" err="1">
                <a:latin typeface="Cambria" panose="02040503050406030204" pitchFamily="18" charset="0"/>
              </a:rPr>
              <a:t>Phương</a:t>
            </a:r>
            <a:r>
              <a:rPr lang="en-US" altLang="en-US" sz="4267" dirty="0">
                <a:latin typeface="Cambria" panose="02040503050406030204" pitchFamily="18" charset="0"/>
              </a:rPr>
              <a:t> </a:t>
            </a:r>
            <a:r>
              <a:rPr lang="en-US" altLang="en-US" sz="4267" dirty="0" err="1">
                <a:latin typeface="Cambria" panose="02040503050406030204" pitchFamily="18" charset="0"/>
              </a:rPr>
              <a:t>hướng</a:t>
            </a:r>
            <a:r>
              <a:rPr lang="en-US" altLang="en-US" sz="4267" dirty="0">
                <a:latin typeface="Cambria" panose="02040503050406030204" pitchFamily="18" charset="0"/>
              </a:rPr>
              <a:t> </a:t>
            </a:r>
            <a:r>
              <a:rPr lang="en-US" altLang="en-US" sz="4267" dirty="0" err="1">
                <a:latin typeface="Cambria" panose="02040503050406030204" pitchFamily="18" charset="0"/>
              </a:rPr>
              <a:t>lớp</a:t>
            </a:r>
            <a:r>
              <a:rPr lang="en-US" altLang="en-US" sz="4267" dirty="0">
                <a:latin typeface="Cambria" panose="02040503050406030204" pitchFamily="18" charset="0"/>
              </a:rPr>
              <a:t> 8 </a:t>
            </a:r>
            <a:r>
              <a:rPr lang="en-US" altLang="en-US" sz="4267" dirty="0" err="1">
                <a:latin typeface="Cambria" panose="02040503050406030204" pitchFamily="18" charset="0"/>
              </a:rPr>
              <a:t>năm</a:t>
            </a:r>
            <a:r>
              <a:rPr lang="en-US" altLang="en-US" sz="4267" dirty="0">
                <a:latin typeface="Cambria" panose="02040503050406030204" pitchFamily="18" charset="0"/>
              </a:rPr>
              <a:t> 2020-2021 </a:t>
            </a:r>
          </a:p>
        </p:txBody>
      </p:sp>
      <p:pic>
        <p:nvPicPr>
          <p:cNvPr id="2050" name="Picture 2" descr="E:\0000000我图PPT\00001PNG素材\儿童卡通\6465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511" y="1575168"/>
            <a:ext cx="3138047" cy="563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72643" y="-153895"/>
            <a:ext cx="2768533" cy="31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4391728"/>
            <a:ext cx="3139976" cy="21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62028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45338449"/>
              </p:ext>
            </p:extLst>
          </p:nvPr>
        </p:nvGraphicFramePr>
        <p:xfrm>
          <a:off x="1631504" y="0"/>
          <a:ext cx="88569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D5623E8-F1F2-4498-A113-6241FE1E183A}"/>
              </a:ext>
            </a:extLst>
          </p:cNvPr>
          <p:cNvSpPr/>
          <p:nvPr/>
        </p:nvSpPr>
        <p:spPr>
          <a:xfrm>
            <a:off x="527382" y="188640"/>
            <a:ext cx="3936437" cy="648072"/>
          </a:xfrm>
          <a:prstGeom prst="rect">
            <a:avLst/>
          </a:prstGeom>
          <a:solidFill>
            <a:srgbClr val="02987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b="1"/>
              <a:t>HẠNH KIỂM</a:t>
            </a:r>
          </a:p>
        </p:txBody>
      </p:sp>
    </p:spTree>
    <p:extLst>
      <p:ext uri="{BB962C8B-B14F-4D97-AF65-F5344CB8AC3E}">
        <p14:creationId xmlns:p14="http://schemas.microsoft.com/office/powerpoint/2010/main" val="250556982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245</Words>
  <Application>Microsoft Office PowerPoint</Application>
  <PresentationFormat>Widescreen</PresentationFormat>
  <Paragraphs>62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Cambria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CÁC HOẠT ĐỘNG VÀ THÀNH TÍCH ĐẠT ĐƯỢC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TUYET</dc:creator>
  <cp:lastModifiedBy>TUYET</cp:lastModifiedBy>
  <cp:revision>7</cp:revision>
  <dcterms:created xsi:type="dcterms:W3CDTF">2020-07-10T08:56:55Z</dcterms:created>
  <dcterms:modified xsi:type="dcterms:W3CDTF">2020-07-15T08:52:14Z</dcterms:modified>
</cp:coreProperties>
</file>